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57" r:id="rId5"/>
    <p:sldId id="261" r:id="rId6"/>
    <p:sldId id="265" r:id="rId7"/>
    <p:sldId id="263" r:id="rId8"/>
    <p:sldId id="264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8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" y="1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7:06:52.51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0 336 0,'0'4'0'0,"0"-1"-1"15,0-6-108 1,9-1-14-16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4:13.1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31 160 0,'-4'-8'60'0,"8"0"-47"0,-8 1 10 0,4 7 3 15,0-4-6-15,0 0-2 0,0 4-2 16,4 0 0-16,-4 0-8 16,0 0 4-16,4 8 1 0,1 3 2 15,-1 9 4-15,1 8-2 16,-1-1-1-16,10 1-2 15,-6 4 1-15,1-1-2 16,0-3 0-16,0-1-5 16,0 1-3-16,0 0 0 15,-5-5 1-15,1-3-3 16,-1-4 0-16,1 0-1 16,-1-4-2-16,5-1 3 15,-5-3 0-15,-4-8-1 16,0 0 1-16,5 0-2 15,-1 0-1-15,5-4 1 16,0-3-1-16,0-1 0 0,0-4 0 16,0 0 2-16,4-4 1 15,0 4-4-15,1-3-1 16,-1 3-2-16,5 0 3 16,-1 0-2-16,1 4 1 15,0 0 4-15,-5 4 1 16,5 4-4-16,-5 4-1 15,5 4 1-15,0 4 0 16,0 4-2-16,-1 0 0 16,1 3 2-16,-4 1 0 15,-1-4 1-15,0 0 2 16,1-1-1-16,-6-3-1 0,1-4-17 16,-9-8-6-1,9 0-73-15,-4 0-29 0,-5 0 15 16</inkml:trace>
  <inkml:trace contextRef="#ctx0" brushRef="#br0" timeOffset="930">866 296 100 0,'-5'-8'38'0,"5"0"-29"0,-4 0 17 0,4 8 7 16,-5-4 0-16,-4 0 3 15,0 0-11-15,1-4-3 16,-6 4-13-16,-3 0 1 0,-1 0 3 16,0 8-3-16,-4 0 0 15,0 0 0-15,4 4 1 16,0 4-1-16,5-4-1 15,4 4-3-15,4 0-1 16,5 0-1-16,9-1 0 16,0 1 0-16,4-4 0 15,1-4 0-15,4-4 0 16,-1-4-2-16,1-4 1 16,0 0-2-16,0-4-1 15,-5 1 1-15,0-5 1 16,-4 0-3-16,0 0 0 0,-5 0 1 15,-4 1 0-15,0-1 0 16,0 4 0-16,0 4-3 16,5 4 0-16,-5 4-1 15,0 0 0-15,4 8 5 16,5 4 3-16,0 4 3 16,0 3 1-16,0 1-2 15,4-4 1-15,1 0-4 16,-1 0-2-16,0-1 0 15,1-3-1-15,-1-4-31 16,0-4-14-16,0-4-54 16,1-4-47-1,-1 0 53-15</inkml:trace>
  <inkml:trace contextRef="#ctx0" brushRef="#br0" timeOffset="1291">1083 142 192 0,'5'-12'74'0,"-1"12"-58"0,1 0 14 0,-5 0 3 16,8 0-4-16,6 8 3 16,-1 0-5-16,0 4 1 15,1 3-16-15,-1 5 0 0,0 0 1 16,1 0-3-16,3-1 0 16,-3 1-4-16,-1 0 1 15,0 0-6-15,1-5-1 16,-5-3 0-16,-1-4 2 0,1 0 1 15,0-4 1-15,0-4-2 16,0-4 1-16,-5-4-2 16,5-8 2-16,0-3-4 15,0-5 0-15,0-4 1 16,4 5 0-16,-4-1 0 16,0 4 2-16,0 4-6 15,0 4 1-15,0 5-15 16,0 3-5-16,-9 4-19 15,8 4-9-15,1 3-65 16,5 1-38 0,-1 0 71-16</inkml:trace>
  <inkml:trace contextRef="#ctx0" brushRef="#br0" timeOffset="1655">1541 244 192 0,'-5'-4'74'0,"10"4"-58"0,-1-3-4 0,-4 3-6 16,5 0 0-16,3 0 4 16,1-4 1-16,0 0 3 15,4 0-7-15,1 0-4 0,-1 0 0 16,0-4-2-16,1 0 2 16,-1-4-2-16,0 0-1 15,-4 0 1-15,0-3 1 16,-4-1-3-16,-5 4 0 15,-5 0 1-15,-4 0 2 0,-4 4 10 16,0 5 4-16,-5 3 1 16,0 7 0-16,0 5 2 15,1 4 0-15,3 0-2 16,1 8 0-16,9-1-5 16,4 1-2-16,13-4-2 15,9-1 0-15,14-3-4 16,8-4-1-16,5-4-45 15,0-4-22-15,0-8-73 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36:08.01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9 35 104 0,'-9'0'41'0,"9"4"-32"0,4 0-5 16,-4-4-4-16,0 0-1 15,0 0 0-15,5 0 9 16,-1 0 5-16,1-4 18 15,-1 0 9-15,0 0-7 0,1 4-4 16,-1 0-17-16,1 0-5 16,-1 0-5-16,5 0-2 15,0 0 3-15,0-4-2 0,4 0-1 16,1 0 1-16,-1 0 1 16,-4 1 1-16,-5-1 3 15,5 0 8-15,-9 0 3 16,0 4-4-16,-9 0-3 15,0 0-8-15,-4 0-1 16,0 0-1-16,-1 4 0 16,1 0 2-16,0-4 3 15,4 0-2-15,0 0 0 16,4 4-3-16,1-4-1 0,4 0 1 16,0 0 0-16,9 0-82 15,4 0-27 1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36:18.08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102 98 88 0,'0'-4'35'0,"9"0"-27"0,-4 0 7 16,-1 4 0-16,0-4 0 16,-4 1 1-16,0-1 3 15,0-4 0-15,0 4-4 16,0 0 1-16,-4 0-9 15,0 0 0-15,4-4 3 0,0 4-2 16,0-4 1-16,0 0-3 0,0 0 1 16,0 4 2-16,4 0 2 15,-4 1 3-15,0-1 2 16,0 4-5-16,0 0-1 16,0 0-6-16,0 0-3 15,0 0 0-15,0 7 1 16,0 5 1-16,0 4 3 15,0 4 1-15,0 4 1 16,0 7-2-16,0 1 1 16,0 7-4-16,0 1 0 15,-4 3 1-15,4 1 0 16,-5 3 0-16,5-8 2 16,-9-3-1-16,9-1 0 15,0 1-3-15,0-4 1 0,0-5-2 16,9 1-1-16,-4-1 1 15,-1-3-1-15,0-4 2 16,1-4 1-16,-1-1-1 16,-4-3 1-16,0-4-2 15,0 0-1-15,0-8 1 16,0-4 1-16,0-4-1 16,5-4-1-16,-1-3 3 15,5-5 0-15,-5-4-1 16,1 0-2-16,-1 1 1 0,1-5 1 15,-5-3-1-15,0-1-1 16,0-7-2 0,4-1 1-16,-4-3 1 0,5-1 2 15,-5-7-1-15,4 7 2 16,-4 5 4-16,0 7 4 16,0 5-6-16,5 7-3 15,-5 4-1-15,0 4-1 16,0 4-3-16,0 8 2 15,0 8-1-15,0 8 0 16,0 8 4-16,4 11 1 16,-4 5-1-16,4 3-2 15,-4 5 1-15,0-1-1 16,0-4 0-16,0-3 0 16,0-1 0-16,0-3 0 0,0-1 0 15,0-3 2-15,0-4-3 16,-4-5 0-16,0-3 1 15,-1-4 2-15,5-4 1 16,-4-4 1-16,-1-4-2 16,1-8 1-16,-1-4-2 15,1-4 2-15,-1-8-2 16,1-4-1-16,0-3 1 16,-1-9-1-16,1-7 0 15,-1-8 2-15,1-5-3 16,4 1 0-16,-5 4-1 15,5 7 0-15,0 9 2 0,0 7 2 16,-4 4-3 0,4 9-2-16,0 3 2 0,0 4 0 15,0 4-2-15,0 4 2 16,4 12 1-16,5 8 0 16,0 7 2-16,0 9 1 15,0 7-1-15,-5 5-2 16,5 3 3-16,-4-4 0 15,-1 1-1-15,1-1 1 16,3 0-2-16,-3 1 2 16,-1-5-4-16,1-7-2 15,-1-5 2-15,1-3 0 16,-5-8 5-16,0-9 2 16,0-11-5-16,0-4-2 0,-5-7 0 15,1-9 0-15,-1-8 1 16,-4-7 2-16,1-5 1 15,-1-3 1-15,0-12-2 16,0-1-2-16,4 1 1 16,1 4-1-16,0-1-5 15,-1 9 1-15,1 4 2 16,4 3 3-16,0 8-2 16,0 5 0-16,0 3 1 15,4 4 2-15,-4 4-1 16,5 8-1-16,-5 4-2 15,4 8 1-15,0 12-1 16,1 12 0-16,-1 7 2 16,1 8 2-16,-1 1-1 0,1 3-1 15,-1-4-2 1,-4-3-1-16,5-1 2 0,-5 1 2 16,0-5 0-16,0 1 2 15,0-9-2-15,0-3-1 16,0-4 1-16,0-9-1 15,0-3 2-15,0-12 3 16,0 0-2-16,0-8-2 16,0-7-5-16,-5-5 0 15,5-4 6-15,-4-4 4 16,-1-3-8-16,1-5-3 16,-1-7 5-16,-4-8 4 0,1-5 0 15,-1-3 1-15,0 0-10 16,4 8-2-16,1 7 4 15,0 9 1-15,-1 11 2 16,-4 4 2-16,5 4-3 16,4 5 0-16,0 3 1 15,0 0 2-15,0 8-3 16,0 0 0-16,4 12 1 16,5 7 0-16,-9 9-3 15,0 8 0-15,5 7 2 16,-1 4 2-16,0 1 0 15,1-1 2-15,-1-7-2 16,-4-5-1-16,0-3 1 16,0-5 1-16,0-3-3 0,0-4-2 15,0-4 2-15,0-5 2 16,0-3 2-16,0-8 3 16,0-4-3-16,-4-4-2 15,-1-7 0-15,1-1 1 16,4-12-1-16,-4-7 2 15,-1-9-4-15,-4-7 0 16,5-4-1-16,-1 3-2 16,1 5 3-16,-1 4 2 15,5 7 0-15,-4 8-1 16,4 9-4-16,0 3 0 16,0 4 4-16,0 8 4 15,0 4-6-15,0 8-3 0,0 4 3 16,0 8 2-16,0 3-1 15,0 5 0-15,0 7 1 16,0 1 0-16,0-1 0 16,0 1 2-16,0-4-1 15,-4 3-1-15,4-7-2 16,0-9-1-16,0-3 6 16,-5 0 5-16,5-8-6 15,0-8-3-15,0-4 2 16,0-8 1-16,0-4 0 15,0-7-2-15,0-9-2 16,-4-7-1-16,-1-1 2 16,1-3 0-16,-1 3 1 0,1 9 0 15,4 3-3-15,0 4 2 16,0 9 1-16,0 3 2 16,0 4-3-16,4 0 0 15,-4 8 1-15,0 0 0 16,5 12 0-16,-1 7 0 15,5 9-3-15,-4 12 2 16,3 3 1-16,1 0 2 16,0 5-3-16,5-1 0 15,-6-7 1-15,-3-5 2 16,-1-7-1-16,1-4-1 16,-1-5 1-16,-4-3 1 15,0-4 1-15,0-4 1 0,0-8-2 16,0-4-2-16,-4-8 1 15,-1-8 1-15,1-7-1 16,-1-9-1-16,1-11 1 16,0-12-1-16,-1 3-3 15,-4 1 2-15,5 4-4 16,-1 7 1-16,5 13 2 16,0 3 3-16,0 8 0 15,0 8-1-15,0 8-2 16,0 8-1-16,0 12 2 15,0 12 2-15,5 11 0 16,-1 5-1-16,-4 7-2 16,0 0-1-16,0-3 2 15,0 3 2-15,0-11 2 0,-4-5 1 16,-1-3-5-16,5-5-1 16,-4-3 1-16,-1-4 2 15,5-4 0-15,-4-5-1 16,4-3 5-16,-4-12 1 15,4-8 0 1,0-3-6-16,0-9 0 16,0-8-5-16,-5-3-1 15,5-5 5-15,0-3 5 16,0 0 0-16,0 11 1 16,0 4-8-16,0 9 0 15,5 11-1-15,-1 8 2 16,0 8 1-16,5 7-2 15,0 9 2-15,0 8 1 16,-4 7 0-16,-1-3 0 16,0 3 2-16,-4 1 1 15,0-1 3-15,0 1-3 16,0-1 0-16,0 1-1 16,0-9-2-16,0-3 1 15,0-5 1-15,0-7-1 16,0-4 2-16,0-12 0 15,0 0 1-15,0-8-2 16,0-4-2-16,0-7 1 16,-4-5-1-16,0-4-3 15,-1-3 2-15,-4-5 1 0,0-3 2 16,5 3-1-16,-5 1-1 16,5 3-2-16,-1 4-1 15,1 9 2-15,-1 3 0 16,1 4 1-16,-1 4 2 15,1 8-3-15,-1 4-2 16,1 8 2-16,4 8 2 16,0 3-2-16,-4 5 0 15,4 4-1-15,0 3 0 16,0 1 2-16,0-1 2 16,0-3-1-16,0-5 2 15,0-3-2-15,0-4-1 16,0-4 3-16,-5-9 0 0,5-3-4 15,-4-8 1-15,-1-3 2 16,1-5 1-16,-1-4-4 16,1-4 1-16,-1-3 0 15,5 3 0-15,0 0 0 16,-4 0 0-16,4 5-3 16,0-1 0-16,0 4 4 15,0 4 3-15,4 0-3 16,1 4-3-16,-1 4-2 15,1 8 3-15,4 4 2 16,0 8 4-16,-1 3-2 16,-3 5 0-16,4 4-1 15,0-1-2-15,0 1 1 16,-1-5-1-16,-3-3 0 0,-1-4 0 16,1-4 2-16,-5-5 1 15,0-11-1-15,0-4 1 16,0-3 0-16,-5-9 1 15,1-4-5-15,-1-4-1 16,5-3 1-16,-4 3 2 16,4 4 0-16,0 1-1 15,-4 3-2-15,-1 4 1 16,5 4-1-16,0 4 0 16,0 4 0-16,0 8 0 15,0 8 2-15,0 3 0 16,0 9-3-16,0 4 2 0,0-1 1 15,0 5 2-15,0-5-1 16,-4-7-1-16,4 0 3 16,-5-8 0-1,5-5-1-15,0-3-2 0,0-4 1 16,0-4-1-16,0-4 0 16,0-4 2-16,0 0-1 15,0 1-1-15,0-1 1 16,0 0-1-16,0 0-3 15,0 4 0-15,5-4 2 16,-5 4 2-16,4 0-2 16,-4 4-2-16,0 0 2 15,5 8 0-15,-1 4 1 16,0 4 0-16,1-1 0 0,-1 1 2 16,1-4-3-16,-1 0 0 15,5-4 1-15,-9-8 0 16,5 0 2-16,-1-4 3 15,0-4-4-15,-4-4-1 16,5 0-2-16,-1 4 0 16,5 1 2-16,0-1 2 15,0 0-3-15,0 4 0 16,0 0 1-16,-5 0 2 16,5 0-1-16,-5 0-1 15,1 0-2-15,-1 0-1 16,1 0 2-16,-1 4 2 15,-4 0 0-15,0 0-1 0,5 4-2 16,-1 4 1-16,1 0 1 16,-1-4 0-16,0 0 0 15,-4-4 0-15,0 0 0 16,0 0 0-16,-4 0 2 16,0-4 1-16,-1 0-1 15,1 0-2-15,-1 0-2 16,1 0 1-16,-1 0 1 15,-4 4 2-15,5 0-3 16,-5-4 0-16,5 0 1 16,-1 0 2-16,1-4-1 15,-1 0 2-15,1 1-4 16,-1-5 0-16,1 0 3 16,4 0 1-16,0-4-4 0,0 0-1 15,0 1-2-15,0-1 3 16,4 0 2-16,-4 0 2 15,0 1-4-15,0-5 1 16,0 0 0-16,0 0 0 16,0-3 0-16,0-5 2 15,0 0-3-15,-4 1 0 16,0 3 3-16,-1 0 1 16,5 1-4-16,-4-1 1 15,-1 0 0-15,1 1 2 16,-1-1-3-16,1 4 0 15,0 4-1-15,4 1 0 0,0-1 2 16,0 0 0 0,-5 4 0-16,5 0 0 0,0 0 0 15,0 1 0-15,-9 3-3 16,5 0 2-16,4 0 1 16,0 4 2-16,-5 0-3 15,5 0 0-15,0 0 3 16,0 0 1-16,0 0-4 15,0 0-1-15,0 0 1 16,0 0 2-16,0-3-2 16,0-1 0-16,0 0 3 15,0-4 1-15,0 4-1 16,0 0-2-16,0 0-2 16,5 4 1-16,-5 0 1 0,0 0 0 15,4 0 0-15,5 0 0 16,-9 4 0-16,0 0 0 15,0 0 0-15,0 0 0 16,0-3 0-16,0 3 2 16,0 0-6-16,0 0 1 15,-9 3 3-15,5 1 2 16,-1 4-3-16,1 0-1 16,-1 0 1-16,1 0 2 15,-5-4 0-15,5 0-1 16,-5 0 1-16,0-4-1 15,4 4-3-15,1-4 2 16,-5 0 3-16,5 0 1 0,-1 0 1 16,5 0 0-16,0 0-5 15,0 0-1-15,0 0-2 16,0 0 3-16,0 0 0 16,5 0 3-16,-1-4 1 15,1 0 1-15,-1 4-7 16,5-4 0-16,0 4-1 15,0 0 2-15,-9 0 1 16,9 0 1-16,-1 0 0 16,-8 0 2-16,0 0-1 15,0 0 2-15,0 0-2 16,5 0-1-16,-5 0-2 16,0 0 1-16,0 0-1 15,0 8-2-15,0 4 3 0,0 0 2 16,0 3 0-16,0 5-1 15,0 0 1-15,0 0-1 16,0 3 0-16,0 1 0 16,0 4 0-16,0-1 2 15,0 1-3-15,0-1-2 16,0 5 2-16,0-4 2 16,0-1 0-16,-5-3 2 15,1-4-4-15,0-1 0 16,-1 1 1-16,1 0 0 15,-1-4-3-15,5 0 2 16,0-1 3-16,0 1 1 16,0 0-1-16,5 0-2 0,-1-4-2 15,-4-1 1-15,0 1 1 16,0-4 2-16,0 0-1 16,0 0-1-16,0 0 1 15,0 0-1-15,0-4 0 16,0 4 2-16,0-5-1 15,0 5-1-15,0-4 3 16,0 4 0-16,-4 0-1 16,4 0-2-16,-5 0-2 15,1 0 1-15,-1 0 1 16,1 0 0-16,4-1 0 16,-5 1 2-16,5 0-1 15,0-4-1-15,0-4 3 16,0 4 2-16,0 0-2 0,0 0-2 15,0-4-3-15,0 4-1 16,-4 0 2-16,4 0 2 16,0 0 0-16,0-4 2 15,0 0 0-15,0 4 1 16,0-4-5-16,0 0 1 16,0 0 2-16,0 0 1 15,4 0-1-15,-4 0 1 16,5 4-2-16,-5-4-1 15,9 4 1-15,-5 0-1 16,-4-4 0-16,9 0 2 16,-4 4-1-16,3-4 2 0,1 0-2 15,0 0-1-15,5-4 3 16,-1 0 2-16,0-4 0 16,0 0 2-16,1 0-4 15,-1 4-2-15,0 0 0 16,5 0-1-16,0 0 0 15,0 4 0-15,-5 0 0 16,0 0 0-16,-4 0-42 16,-9 0-17-16,-4 4-98 15,-5-4-63 1,-4 0 97-16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37:46.69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275 351 72 0,'-5'-12'30'0,"5"12"-24"0,0 0 13 15,0 0 2-15,0 0-3 16,0-4 0-16,0 0-4 16,-4-4-1-16,0 4-1 15,-1 1 0-15,1-1-6 16,-5 0-2-16,0 0-2 15,0 4-2-15,-4 0 3 0,-1 0-2 16,1 4-1-16,0 0 1 0,-5 0 1 16,0 3 5-16,5 1 6 15,0 4-5-15,-1 0 0 16,1 4-4-16,0 0-3 16,4-1-3-16,0-3 1 15,4 0 1-15,1 0 2 16,0-4 1-16,-1 0 3 15,5 0-5-15,0-8-1 16,0 0 2-16,0 0 3 16,0 0 2-16,5 4 3 15,3-4-1-15,1 0 0 0,0 0-3 16,0 0 1 0,4 0-4-16,1 0 0 0,-1 0-1 15,5 3-2-15,-5 1-2 16,5 4 1-16,0 0 1 15,-5 4 2-15,0 0-1 16,1 0-1-16,-1 4 1 16,-4-1 1-16,0 1-1 15,-5-4 2-15,-4 0 0 16,0-4 1-16,-9 0-2 16,-4-4 1-16,-5-4-2 15,-4 0 2-15,-5-4-2 16,-4 0 2-16,0 0-2 15,0 0-1-15,0 0-8 0,9 4-5 16,4-4-84 0,14 0-46-16,4 0 64 15</inkml:trace>
  <inkml:trace contextRef="#ctx0" brushRef="#br0" timeOffset="492">461 438 116 0,'-8'0'44'0,"3"4"-35"0,1-4 5 15,4 0-1-15,0 0 14 16,0 4 9-16,-5 0-3 15,1-4-2-15,4 4-17 16,0 0 2-16,0 7 8 0,0 5-6 16,0 0-7-16,0 4-2 15,0 3 0-15,0 1 5 16,4 4-4-16,1 3 0 16,-1 5-6-16,1-1-3 15,-1 1 0-15,0-4-1 16,1-5 0-16,-1-3 2 15,1-4-21-15,-1-9-7 16,-4-3-33-16,0-8-13 16,-4-8-26-1</inkml:trace>
  <inkml:trace contextRef="#ctx0" brushRef="#br0" timeOffset="795">381 505 180 0,'0'-24'68'0,"5"12"-52"0,8 1 3 16,-4 7-1-16,0-4-9 16,4-4-1-16,5 0 0 15,0-4 0-15,4 4-4 16,5 5-1-16,8 3 1 0,-4 4 0 16,0 8 0-16,-4-1 0 15,-5 5 0-15,0 4 2 16,-8 0 1-16,-5 0 3 15,-9 3 1-15,-5-3-8 16,-4 0-1-16,-4 0-7 16,0-4-1-16,-5-5 9 15,0 1 5-15,5-8-30 0,0-4-12 16,4 0-43 0,4 1-44-16,5-1 37 15</inkml:trace>
  <inkml:trace contextRef="#ctx0" brushRef="#br0" timeOffset="1187">826 501 176 0,'-5'-8'66'0,"1"8"-52"0,4 8-5 0,0-8-6 0,0 0-3 15,4 4 0-15,-4-4 2 16,0 0 3-16,0 0-2 15,9 0 7-15,0 0 3 0,0 0-4 16,0 0-3-16,4-8-3 16,0 0-3-16,1 0 1 15,-1 0 1-15,-4-3-3 16,0-1 0-16,-9 0 1 16,0 0 2-16,-5 4 1 15,1 4 1-15,-5 0 0 16,-4 4 2-16,-5 4-3 15,0 4-2-15,-4 0 6 16,4 4 5-16,0 0 3 16,1 3 0-16,3 1-5 15,10 0-4-15,4 0-3 0,9 0-3 16,8-1-2-16,10 1-1 16,9-4-25-16,4-4-9 15,8-8-67 1</inkml:trace>
  <inkml:trace contextRef="#ctx0" brushRef="#br0" timeOffset="1725">1394 319 192 0,'-13'-11'74'0,"8"11"-58"0,-4 0-6 0,5 0-8 0,-5 0-1 16,0 0 1-16,-4 0 11 16,-5 0 6-16,0 4-10 15,-4 3 13-15,4 1 7 0,1 4-15 16,-1 4-7-16,0 4 1 16,5-1 2-16,-1 1-5 15,6 0-1-15,8 0 0 16,4-1 0-16,5-3-2 15,9-4-2-15,4-8 1 16,4 0-1-16,6-4 2 16,-1-4 1-16,0 0-1 15,0-4 1-15,-5 0-2 0,-3-4 2 16,-1-3-2-16,-4 3-1 16,-5 0-2-16,-4-4-1 15,0 0 4-15,-5 1 1 16,1 3 4-16,-5 0 1 15,0 0 3-15,0 8 1 16,0 0-5-16,0 4-2 16,0 8 2-16,0 8 3 15,4 4-6-15,1 3-2 16,-1 5 1-16,5 0 1 16,0-1-1-16,0 1 1 15,-1-1-4-15,6-3 0 16,-1-8-30-16,0-4-14 15,1-8-54-15,4-8-62 16,-5-4 48-16</inkml:trace>
  <inkml:trace contextRef="#ctx0" brushRef="#br0" timeOffset="1965">1438 8 220 0,'-8'-8'82'0,"8"12"-64"0,-5 0-4 16,5-4-8-16,0 4-2 0,0-4 5 16,0 0-10-16,0 0-1 15,0 0 1-15,0 0-2 0,9 4 1 16,4-1-77-1,5 5-50-15,-5 0 50 16</inkml:trace>
  <inkml:trace contextRef="#ctx0" brushRef="#br0" timeOffset="2655">1931 406 188 0,'-17'-15'71'0,"12"22"-55"0,1-7-7 15,-1 0-7-15,1 0-1 16,-1 0 1-16,-3 0 19 16,-6-4 11-16,1 1-16 15,-5-1 14-15,0 0 6 0,1 0-13 16,-1 4-4-16,0 4-12 15,0 4-3-15,1-1-2 16,-1 5 1-16,4 0-2 16,6 0 2-16,3 0-2 15,5 0 2-15,5-4 0 16,3-1 3-16,6-3-3 16,8-4-2-16,-4-4 0 0,4 0-1 15,0-3 2-15,0-5 3 16,1 0-4-16,-6-4-3 15,-3 4 1-15,-5 0 2 16,-1 1 6-16,-3 3 4 16,-5 0-4-16,0 4 1 15,0 4-5-15,0 0-2 16,0 8 2-16,0 4 0 16,4-1-4-16,5 5 1 15,0-4 2-15,4 0 3 16,5 0-4-16,4-4-1 15,5-4 2-15,0-4 1 0,-1-4-1 16,1-4 1-16,0-8-2 16,-5-12-1-16,-4-7 3 15,-5-9 2-15,-4-7-7 16,-5-8 0-16,-4 8 2 16,-4 3 2-16,-1 9-3 15,1 7 1-15,-1 8-2 16,1 13 0-16,4 11 6 15,0 15 5-15,0 17 1 16,4 15 4-16,5 13-3 16,5 3-1-16,3 4-4 15,1-8-1-15,4 0-28 16,5-4-9-16,4-7-138 16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37:51.21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1713 63 140 0,'4'-12'52'0,"0"8"-41"0,1 0 7 15,-1 1 0-15,1-1-4 16,-1 0 2-16,1 0-5 16,-1 0-1-16,-4 0-6 15,0 0-1-15,0 0 1 0,0 0-2 16,-13 0-2 0,-1 0 1-16,1 4-1 15,-5 4 2-15,1 4-1 16,-1 4-1-16,0 0 1 0,-4 3-1 15,8 1 0-15,1 4 2 16,0 0 1-16,4 3 1 16,0 1-2-16,5-4-2 15,-1-1 1-15,5 1-1 16,0-8 2-16,5 0 1 16,-1-4 7-16,5 0 4 15,0-8-3-15,0 4 1 16,4-4-5-16,0 0 1 15,5 0-3-15,-5 0 2 16,1 0-4-16,4 0-2 16,-1 0 0-16,6 4-1 15,-1 3-3-15,0 9 2 0,-4 4 5 16,-5 4 2-16,0-1-2 16,-8 1-3-16,-10 0 2 15,1-5 0-15,-9 1-1 16,-10-4-2-16,-3-4 3 15,-5-4 0-15,-5-4-1 16,1-8-2-16,-5-4-32 16,4-4-16-16,9-4-31 15,5-4-42 1,9-3 34-16</inkml:trace>
  <inkml:trace contextRef="#ctx0" brushRef="#br0" timeOffset="1816">2037 193 140 0,'-5'-11'52'0,"5"7"-41"0,-4 0 13 16,4 0 5-16,-5 0-13 15,1 0-3-15,-5 0-4 16,-4 0 1-16,-1 0-5 15,1 4 4-15,0 0 1 0,-1 4 1 16,1 4 1-16,4 4-4 0,0 4-3 16,0 7 0-16,1 1-1 15,3 0-2-15,5-1-2 16,0-3 1-16,5-4 1 16,3-4 1-16,6-1 3 15,-1-7-3-15,5-4 0 16,0-4-1-16,4-3-2 15,0-5 3-15,-4-4 0 16,0-4-4-16,-5-3 1 16,-4 3 0-16,-5 0 2 15,1 4-1-15,-5-3-1 16,0 7-2-16,0 4-1 16,0 4-1-16,0 4 3 15,0 8 0-15,0 4 1 16,4 11 2-16,1-3 1 0,-1 4-4 15,0-1 1-15,1 1 4 16,4-4 5-16,0 0-5 16,4-5 0-16,0-3-2 15,5-4 1-15,4-4-11 16,0-4-4-16,1-4-10 16,-6-4-3-16,1-4 6 15,-4-3 4-15,-1-5 6 16,0-4 6-16,-4 0 2 15,0 1 3-15,-5-1 8 16,1 8 3-16,-1-3 2 16,1 7 1-16,-1 4-8 15,-4 8-3-15,5 8 8 0,-1 7 3 16,5 9-1-16,0 4-1 16,0-1-4-16,0 1-1 15,4 0-5-15,5-5-1 16,-5-3-1-16,5-4 1 15,-5-4 0-15,0-4 1 16,1-8 2-16,3 0 1 16,-3-8-3-16,-1-8-3 15,0-4 0-15,-4-3-1 16,0-1 0-16,-4 0 0 16,-1 0-3-16,1 1 2 15,-5 3-1-15,4 0 0 16,0 1-38-16,-4 3-18 0,5 4-63 15</inkml:trace>
  <inkml:trace contextRef="#ctx0" brushRef="#br0" timeOffset="2688">2725 265 188 0,'-4'-4'71'0,"4"4"-55"0,4 0-7 16,-4 0-7-16,9 4-3 16,0-4 2-16,4 0-2 15,-4-4 0-15,0 0 1 0,4-4 2 0,-4 0 1 16,4-4 5-16,-4 0 5 16,0 0-7-16,0-3-3 15,-4-1-2-15,-5 0 1 16,-5 0-3-16,1 0-2 15,-5 1 8-15,-5 3 4 16,-8 4-2-16,5 8 1 16,-6 4-1-16,6 4 3 15,-1 4-3-15,0 7-2 16,5 1 0-16,4 4 1 16,4 3-3-16,5-3-2 15,9 0 2-15,5-5 0 16,8 1-1-16,4-8-2 0,6-4 3 15,7-4 0-15,-3-8-10 16,0-4-5-16,-5-4 1 16,-5-4 4-16,-4-3 4 15,-4-5 4-15,-4 0 0 16,-1-3-1-16,-4 7 5 16,-5 0 1-16,-4 4 2 15,5 1 2-15,-5 3-5 16,0 8-1-16,0 4 4 15,0 8 5-15,4 7 2 16,-4 9 0-16,5 4-5 16,-5 11-2-16,0 1-2 15,0-1-1-15,0-3-3 16,0-5-2-16,4-3 1 0,0-4-1 16,1-5 0-16,-1-3 2 15,-4-4 1-15,0-4 1 16,0-8 2-16,0 0 1 15,0-8-6-15,0-4-2 16,0-8 0-16,0-3 2 16,0-5-2-16,0-3 0 15,0-1 1-15,5 0 0 16,4 1-3-16,4-1 2 16,5 1-1-16,-1 7 0 15,6 8 4-15,-1 4 1 16,-4 8-6-16,4 8 0 15,-4 4 1-15,-5 4 3 0,0 4-5 16,-4 0 1-16,-4 3 3 16,-5-7 2-16,-5-4 2 15,1 0 0-15,-5-8-2 16,-5-8-2-16,1-4-17 16,4-7-6-16,0-1-13 15,5 0-5-15,4 0-40 16,4 1-53-1,5-1 36-15</inkml:trace>
  <inkml:trace contextRef="#ctx0" brushRef="#br0" timeOffset="4099">123 944 88 0,'-5'0'35'0,"5"0"-27"0,-4 0 22 0,4 0 10 0,-5-4-1 16,1 4-1-16,-1 0-10 15,-3 0-5-15,-1 4-13 16,-5 3 2-16,1 5 4 0,0 8-4 16,-1 0 1-16,1 3-2 15,4 1 1-15,5 4-4 16,-1-5-3-16,10 1-2 15,4 0-3-15,4-4 1 16,5-5-1-16,8-3 6 16,1-8 4-16,0-4-8 15,-1-4-2-15,-4-4-1 16,1-4 0-16,-10-3 3 16,-4-5 3-16,-9-4-2 15,-5 1-2-15,-3-1 0 0,-6 0-1 16,-4 4-5-16,-4 5-1 15,0-1 3-15,4 4 3 16,1 4 1-16,3 4 2 16,1 0-13-16,8 0-3 15,5 0-12-15,9 0-4 16,5 0-15-16,3-3-7 16,6-1-15-1,-1-4-28-15,4 0 26 16,-3 0 144 15,3-16-13-31,-3 5 3 0,-6 3-22 16,-3 4-12-16,-6 0-7 15,1 5-2-15,-4 3-12 16,4 4-2-16,-5 4 1 0,5 8 5 16,-5 4 3-16,5 11-1 15,0 5 0-15,0 11-3 16,0 1-1-16,0-1-5 15,0 1-3-15,0-1-2 16,0 1-3-16,4-1 3 16,5 1 0-16,-1-5-1 15,6 1-2-15,3-5 3 16,5-3 0-16,0-4-1 0,0-9-2 16,1-7 1-16,-6-4 1 15,-4-8-1-15,-8-4 2 16,-5-7-9-16,-9-5-1 15,-9-4 6-15,-9-3 5 16,0-5-7-16,-4 4 1 16,0 1-2-16,0 3 2 15,4 0-1-15,0 9 1 16,0-1 0-16,5 4-2 16,4 0 5-16,0 4 1 15,5 0-16-15,4-4-5 16,9 1-9-16,0-5-2 15,4 0-11-15,0-4-1 16,5 1-22-16,0-5-49 16,-5 0 21-16</inkml:trace>
  <inkml:trace contextRef="#ctx0" brushRef="#br0" timeOffset="4549">656 632 192 0,'0'-12'71'0,"4"12"-55"0,0 0 4 15,-4 0-2-15,5 8 2 16,-1 7 2-16,1 5-3 16,-1 4 1-16,5 8-11 15,-4 7 3-15,3 0 4 0,-3 9 1 16,-1-1-1-16,5-3-6 16,0-1-4-16,0 0-6 15,0-3 0-15,0-1 2 0,4 1 1 16,0-5-1-16,1-3 1 15,-1-4-2-15,0-9 2 16,5-3-2-16,0-4 2 16,0-4-2-16,-5-8 2 15,0-4-7-15,-4-4-1 16,-4 0-1-16,-5-8 2 16,-5 1-1-16,-8-5 4 15,-5-4-2-15,-4 0 1 16,-5 1 2-16,1-1 0 15,3 4 0-15,1 1 2 16,4 3-3-16,5-4 0 0,4 0 1 16,9 1 2-16,9-1-6 15,4 0 1-15,10 4 1 16,-1 1 3-16,4-1-20 16,1 4-9-16,0 0-35 15,-5 0-14-15,0-4-22 16</inkml:trace>
  <inkml:trace contextRef="#ctx0" brushRef="#br0" timeOffset="5391">1157 912 228 0,'-4'-8'88'0,"4"8"-69"0,4 4-7 0,5 0-7 15,0 0-5-15,0-4 0 16,0 0-3-16,0-4 0 16,0-4 2-16,-5 0-2 0,1-4 1 15,-1-3 2-15,-4 3 2 16,0-4-1-16,-4 4-1 16,-5 0 1-16,0 0-1 15,-5 4 0-15,1 5 2 16,-5 3 3-16,1 3 2 15,-1 9 8-15,0 4 2 16,0 8-2-16,5 11 1 16,0 1-5-16,8-1 1 0,1 1-7 15,8-5-1-15,5 1 0 16,9-8 0-16,0-5 0 16,4-7 0-16,5-4-2 15,4-8-2-15,0-8 3 16,0-4 0-16,-5-3-1 15,-3-9 1-15,-1-4-2 16,-4 1 2-16,-5-1-2 16,-4 0-1-16,-5 5-2 15,1-1-1-15,-5 8 2 16,0-3 0-16,0 11-2 16,0 4 0-16,0 4 6 15,0 12 5-15,0 7-2 0,0 5-1 16,4 4-2-16,-4 3 0 15,0-3-2 1,0-1-1-16,0 1 3 0,0-4 0 16,0-4-4-16,0-1 1 15,0-3 2-15,0-4 1 16,0-4 1-16,0-8 2 16,0 0-3-16,0-8 0 15,0-4-1-15,0-4-2 16,0-3 1-16,0-5-1 15,5-4 0-15,3-3 2 16,1-1-3-16,5 0 0 16,3 5-1-16,1-1 0 0,4 1 0 15,1 11-2-15,-1 8 3 16,4 8 0-16,-3 4-2 16,-1 4 2-16,-4 4-1 15,-5-1 0-15,-4 9 4 16,-5-8 1-16,5 0 1 15,-9-4 0-15,-9-4-2 16,5-4-2-16,-1-4 1 16,5-4-1-16,0 0-14 15,0-4-5-15,5 0-21 16,8-4-10-16,-4 5-75 16</inkml:trace>
  <inkml:trace contextRef="#ctx0" brushRef="#br0" timeOffset="6171">1903 853 112 0,'-4'0'44'0,"8"4"-35"0,-4-8 5 0,0 4 1 16,0 0 11-16,9 0 5 16,0 0 0-16,-4 0-1 15,4-4-17-15,-1 0 5 0,1 0 5 16,0-4-8-16,5 0-1 16,-1 0-8-16,5-4-4 15,-1 1 3-15,-3-5 1 16,-1 0-11-16,0 0-4 15,-4-4 17-15,0 1 9 16,-4-1-2-16,-1 0 0 16,-4 0-9-16,0 1-2 15,-4 3 0-15,-1 4 2 16,1 0-5-16,-1 4-1 0,1 4 2 16,-1 8 1-16,-4 8 5 15,1 12 3-15,-1 7-4 16,0 13-2-16,4 7 6 15,1 4 5-15,4 1-6 16,0-1-3-16,4-4-4 16,1 1-3-16,-1-5 1 15,1-4 1-15,-1-3 1 16,1-5 1-16,-1-7-18 16,-4-8-5-16,-4-12-37 15,-1-8-17-15,1-8-58 16</inkml:trace>
  <inkml:trace contextRef="#ctx0" brushRef="#br0" timeOffset="6712">1921 1054 160 0,'-9'-4'63'0,"9"0"-49"0,9 0 14 0,-4 4 4 16,4-4-7-16,4-4-2 16,5 0-16-16,4 1-4 15,5-1-2-15,-1-4-4 0,-4 4 2 16,1 0-4-16,-1 0 1 15,-4 0-29-15,-5 4-13 16,-4-4-38 0</inkml:trace>
  <inkml:trace contextRef="#ctx0" brushRef="#br0" timeOffset="7580">2308 837 212 0,'-9'-16'82'0,"0"16"-64"16,4 4-4-16,5 0-8 0,0-4-9 15,-4 8 2-15,0 0 16 16,-1 4 10-16,-4 3-13 16,0 9 14-16,0-4 6 0,5 0-10 15,0 3-4-15,4 1-11 16,4-4-3-16,5-1 0 15,4-3 0-15,1-4-2 16,3-4 1-16,1-8 0 16,0-4 3-16,0-8-3 0,-5-8 0 15,0-3-3-15,-8-5-3 16,-5 1 2-16,-5-1 2 16,-4 0 0-16,-4 1-1 15,0 11-2-15,-1 0-1 16,-3 8-7-16,-1 4-4 15,5 0-10-15,4 4-3 16,4 0-5-16,5 0 0 16,9 0-10-16,4 0-3 15,5 0-4 1,4-4-15-16,1 0 23 16,3 0 22-16,1-3 15 0,-5-1 41 15,0 0 20-15,-8 0-4 16,-1 4-1-16,-4 0-15 15,0 0-3-15,-5 0-19 16,1 4-5-16,-5 0 1 0,4 8-5 16,0 4 2-16,1 4 4 15,-1 3 4-15,5 5-2 16,-4 8 0-16,-1 3-6 16,1-3 0-16,-5-5-5 15,0 1 0-15,0-8-1 16,0-1 1-16,0-3 0 15,0-4 1-15,0-4 0 16,0-4 0-16,0-8-2 16,0-4-2-16,0-4 1 0,0-8 1 15,0-3-3-15,0-9 0 16,4 1 1-16,5-1 0 16,0-7 0-16,4 7 0 15,0 4 0-15,5 5 0 16,0 3-3-16,4 8 0 15,0 4-3-15,1 12 1 16,-6 8 3-16,-3 8 3 16,-5 3 2-16,-5 1 1 15,-4 0-5-15,-4-1 1 16,-5 5 0-16,0-8 2 16,0-8 1-16,0-8 1 0,0-8-9 15,5-8-4-15,4-4-20 16,4-4-6-16,5-3-22 15,4-1-9-15,5 0-39 16</inkml:trace>
  <inkml:trace contextRef="#ctx0" brushRef="#br0" timeOffset="8783">642 1536 148 0,'0'-4'57'0,"5"4"-44"0,4-4 14 0,-1 4 5 16,1-4-5-16,5 0 1 16,3 0-6-16,1-4-4 15,4 0-10-15,5-4-3 0,4 0 1 16,0 1-5-16,5-1-1 15,-1 0 0-15,1 0 2 0,-1 0-14 16,-8 0-5-16,-5 4-7 16,-4 1-2-16,-9 3-8 15,-9 0-2-15,-9 4 7 16,-4 4 2-16,-5 0 16 16,-9 3 6-16,-4 1 17 15,0 0 9-15,0 4 3 16,0 4 1-16,0 0-12 15,0 3-3-15,4 1-6 16,5 0-3-16,4 0 0 16,0-1-1-16,5 5 4 15,4-8 5-15,0-4 1 16,5 0 4-16,-1-1-1 0,1-3 2 16,4 0-6-16,0 0-3 15,0 0-3-15,4 0 0 16,-4-8 0-16,9 0 1 15,0 0 0-15,4-4 2 16,1 0 6-16,-1-4 2 16,0 0-1-16,5 0 0 15,0 0-5-15,0 1 0 16,4 3-5-16,0 0-2 16,0 4 0-16,0 8-1 15,1 7 0-15,-6 1 0 0,1 4 0 16,-4 0 2-1,-10-1-1-15,-4 1-1 0,-9 0 1 16,-9 0 1-16,-4-1 1 16,-5-3 1-16,-4-4-2 15,0-4 1-15,0-4-9 16,5-4-1-16,3-4-31 16,10-4-13-16,4 0-67 15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38:09.40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182 360 128 0,'5'-12'49'0,"-1"12"-38"0,-4-8 17 15,0 8 6 1,0-4-9-16,0 0-3 0,-4 0-6 16,-1 0-2-16,-3 0-8 15,-1 0 0-15,-5-4 1 0,1 4-1 16,0 4 1-16,-5 0 0 15,0 4 3-15,0 4-1 16,1 0 2-16,3 0-4 16,1 4-2-16,0 4-2 0,4-1 0 15,4 5-2-15,5-4 2 16,5 0-2-16,4 0-1 16,4-5 3-16,5-3 2 15,4 0-9-15,5-4-4 16,-1-4-23-16,1 0-10 15,0-4-64 1</inkml:trace>
  <inkml:trace contextRef="#ctx0" brushRef="#br0" timeOffset="316">360 28 220 0,'-9'-28'82'0,"14"24"-64"0,-10 8-13 16,5-4-12-16,0 0 1 15,0 8 2-15,5 4 23 16,-1 0 10-16,-4 4-14 16,5 3 12-16,-1 5 5 0,0 4-10 15,1 3-4-15,-1 1-9 16,1 7-4-16,4 1 0 15,0-1-1-15,-5 5 0 16,5-9 0-16,0-3-2 0,0-4 1 16,-5-5-13-1,5-3-3-15,0-4-43 16,0-4-15-16,8-4-46 16</inkml:trace>
  <inkml:trace contextRef="#ctx0" brushRef="#br0" timeOffset="781">751 253 184 0,'-18'-24'71'0,"9"20"-55"0,-4-3-5 0,9 7-3 0,-5-4-7 15,0 4-1-15,-5 0 7 16,-3 0 5-16,-1 4-6 15,0 3 14-15,0 1 9 0,1 4-6 16,3 4-4-16,1 12-8 16,4-1-5-16,0 1-1 15,5-1-1-15,4-3-2 16,4-4-2-16,5-4 3 16,4-4 0-16,5-9 1 15,0-3 0-15,4-7-5 16,0-5 1-16,-4-8 2 15,0 0 1-15,0-3-4 16,-5-5 1-16,0-4 0 16,-4 9 0-16,0 3 0 0,-5 4 0 15,1 0 0-15,-5 5 0 16,0 3 2-16,0 8 3 16,0 8 0-16,0 3 0 15,0 9-3-15,0 0-2 16,0 4 1-16,0 3 1 15,4-7-12-15,1 0-6 16,4-5-33-16,0-3-14 16,8-4-46-1</inkml:trace>
  <inkml:trace contextRef="#ctx0" brushRef="#br0" timeOffset="1217">1102 107 192 0,'-14'-20'74'0,"6"24"-58"0,-10 4-4 15,13 0-6-15,-4 0-11 16,-4 4-1-16,0 0 5 16,0-1 5-16,-5 1-2 15,0 0 12-15,5 0 8 0,-1 4-7 16,1 0-3-16,0-1-5 15,4 1-2-15,4 0-3 16,1 0 1-16,4-4 2 16,0-1 2-16,4 1 5 0,5-4 5 15,5 0-3-15,-1-4 2 16,5-4-5-16,-1 4-1 16,1 0-4-16,0 4 1 15,0-4-4-15,-1 11 0 16,1-3-1-16,-4 0-2 15,-6 0 3-15,-3 4 0 16,-5-4-1-16,-9 3 1 16,-4-3 0-16,-5 0 1 15,-4 0-11-15,0-8-5 16,-1 0-27-16,6-4-10 16,3-4-70-1,14-4-32-15,9-4 74 16</inkml:trace>
  <inkml:trace contextRef="#ctx0" brushRef="#br0" timeOffset="1577">1333 146 220 0,'-9'-11'82'0,"9"7"-64"0,-9 4-2 16,9 0-7-16,-4 0-10 15,-1 0 1-15,-4 0 9 16,0 4 5-16,0 0-6 15,1 3 0-15,-1 1-1 0,0 4-1 16,0 0-1-16,0 0-3 16,0 0 1-16,0 4 2 0,5-5 2 15,-1 1-1-15,5 0-1 16,0 0 3-16,5 4 5 16,4-1-5-16,0 5 0 15,4 0-2-15,0-4-1 16,-4 3-3-16,0-3-2 15,0 0 3-15,-5 0 0 16,-4 0-1-16,-4-1 1 16,-5-3 0-16,-4 0 1 15,-5-4-9-15,-4-4-2 16,-1-4-34-16,-3 0-13 16,4-8-67-1</inkml:trace>
  <inkml:trace contextRef="#ctx0" brushRef="#br0" timeOffset="1939">1448 269 228 0,'-9'-12'85'0,"9"12"-66"0,0 4-8 16,0-4-6-16,5 4-5 15,4 0 0-15,0-4-3 16,4 0 2-16,-4-4 1 15,8 0 4-15,-3-4 5 0,-1 0 1 16,-4-4 2-16,0 0-4 16,0 1-3-16,-5-1-2 15,-4 0 0-15,-4 4-4 0,-5 0 0 16,0 0 5-16,-4 4 2 16,-1 4 0-16,-8 4 1 15,4 8 2-15,1 0 2 16,-1 8-3-16,0 3 0 15,0 1-5-15,5 8-2 16,9-1 0-16,4-3-1 16,8-4-3-16,6-5 2 15,8-3-48-15,5-8-21 16,8-8-42 0</inkml:trace>
  <inkml:trace contextRef="#ctx0" brushRef="#br0" timeOffset="2284">1755 44 212 0,'-18'-12'82'0,"9"16"-64"0,0 8-4 16,5-4-8-16,-1 3-9 16,-4 5 2-16,0 0 3 15,-4 4 1-15,0 0-1 16,4-5 9-16,0 1 6 0,5 4-7 15,-1-4-3-15,5-1 2 16,9-3 2-16,4 0 7 16,5-4 6-16,4 0-4 15,5 0 0-15,0 0-5 16,-1 4 1-16,1-1-7 0,-5 9-1 16,0-4-4-16,-8 4-1 15,-5-1-1-15,-5 5 1 16,-8-4-2-16,-14 4 2 15,-9-5-13-15,-8-3-3 16,-10-4-69-16,-4 0-30 16,0 0-9-1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10:03.76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10:05.41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8:48.08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1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3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4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5">2029 790 124 0,'22'-4'49'0,"-22"4"-38"0,32-20 26 0,-19 16 10 0,5 0-8 16,4 0-2-16,0-4-13 15,0 0-4-15,0 5-21 16,1-1-108-1,-6 0 59-15,1 0-82 0</inkml:trace>
  <inkml:trace contextRef="#ctx0" brushRef="#br0" timeOffset="6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7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8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9">8091 786 160 0,'-13'-4'63'0,"13"20"-49"0,9-8 5 0,-9-8 0 16,4-4 6-16,5 4 5 16,5-4 1-16,8-4 3 15,9 0-18-15,4-4 0 0,5 8-2 16,-4 0-7-16,-1-4-2 15,-4 4-3-15,-4 0-2 16,-5 0-19-16,-4 4-10 16,-9 0-91-16</inkml:trace>
  <inkml:trace contextRef="#ctx0" brushRef="#br0" timeOffset="10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1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12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13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14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15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16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17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18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19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0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1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2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4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5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6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7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8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30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31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32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33">3322 1291 140 0,'-5'-8'52'0,"-4"12"-41"0,14-12 4 16,-5 8-1-16,0-4-3 15,4 4 1-15</inkml:trace>
  <inkml:trace contextRef="#ctx0" brushRef="#br0" timeOffset="34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35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36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37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38">8966 581 144 0,'9'0'55'0,"-9"0"-43"0,22-4 21 15,-13 0 26 1,5 4-33-16,-1-4 6 16,0 4-20-16,0-4-7 15,5 4-3-15,0-4-44 0,4 4 23 16,-4-4-94-1,0 4 63-15</inkml:trace>
  <inkml:trace contextRef="#ctx0" brushRef="#br0" timeOffset="39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40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41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42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43">10250 577 144 0,'0'0'55'0,"9"4"-43"0,13-8 16 16,-9 4 7-16,5-4-4 15,4 0 2-15,0 0-13 16,5-4-4-16,0 4-9 16,-1 4-5-16,-8-4-1 0,0-4-23 15,-9 4-10-15,-5 0-55 16</inkml:trace>
  <inkml:trace contextRef="#ctx0" brushRef="#br0" timeOffset="44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45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46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47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48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49">12803 474 176 0,'-13'-4'68'0,"9"-4"-52"0,4 8-12 0,0 0-9 0,0-8 7 16,0 8 5-16</inkml:trace>
  <inkml:trace contextRef="#ctx0" brushRef="#br0" timeOffset="50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51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52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53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54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55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56">13780 328 248 0,'-4'-24'93'0,"4"24"-72"0,4-4-2 16,-4 0 5-1,5 0-15-15,-1-3 6 16,10 3-8-16,3-8-4 16,1 8-2-16,9-8-4 15,-1 4 2-15,5 0-12 16,5 4 6-16,-9 4-49 0,-1 4 31 0,-8-4-95 16,0 8 67-1</inkml:trace>
  <inkml:trace contextRef="#ctx0" brushRef="#br0" timeOffset="57">13820 474 148 0,'-13'12'55'0,"13"-12"-43"0,13 4 3 0,-8-4 19 16,-1 4-21-16,5 0 28 15,9 0-23-15,-5-4 2 16,1 4-12-16,-6-4-89 16,6 0 44-16,-5-4-87 15,4 0 70-15</inkml:trace>
  <inkml:trace contextRef="#ctx0" brushRef="#br0" timeOffset="58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59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60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61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62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63">14766 502 200 0,'0'-8'74'0,"0"8"-58"0,9 4 5 0,-4-4 10 16,-1 4-18-16,5 0 22 15,4 0-20-15,-4-4 15 16,4 0-17-16,1-4-5 15,4 4-5-15,-5-8-11 16,5 4 4-16,-1-4-21 16,1 8 15-16,0-8-71 15,0 8 45-15</inkml:trace>
  <inkml:trace contextRef="#ctx0" brushRef="#br0" timeOffset="64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65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6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67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68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69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70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71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8:51.30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1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3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4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5">2029 790 124 0,'22'-4'49'0,"-22"4"-38"0,32-20 26 0,-19 16 10 0,5 0-8 16,4 0-2-16,0-4-13 15,0 0-4-15,0 5-21 16,1-1-108-1,-6 0 59-15,1 0-82 0</inkml:trace>
  <inkml:trace contextRef="#ctx0" brushRef="#br0" timeOffset="6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7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8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9">8091 786 160 0,'-13'-4'63'0,"13"20"-49"0,9-8 5 0,-9-8 0 16,4-4 6-16,5 4 5 16,5-4 1-16,8-4 3 15,9 0-18-15,4-4 0 0,5 8-2 16,-4 0-7-16,-1-4-2 15,-4 4-3-15,-4 0-2 16,-5 0-19-16,-4 4-10 16,-9 0-91-16</inkml:trace>
  <inkml:trace contextRef="#ctx0" brushRef="#br0" timeOffset="10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1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12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13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14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15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16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17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18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19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0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1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2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4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5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6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7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8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30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31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32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33">3322 1291 140 0,'-5'-8'52'0,"-4"12"-41"0,14-12 4 16,-5 8-1-16,0-4-3 15,4 4 1-15</inkml:trace>
  <inkml:trace contextRef="#ctx0" brushRef="#br0" timeOffset="34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35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36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37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38">8966 581 144 0,'9'0'55'0,"-9"0"-43"0,22-4 21 15,-13 0 26 1,5 4-33-16,-1-4 6 16,0 4-20-16,0-4-7 15,5 4-3-15,0-4-44 0,4 4 23 16,-4-4-94-1,0 4 63-15</inkml:trace>
  <inkml:trace contextRef="#ctx0" brushRef="#br0" timeOffset="39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40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41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42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43">10250 577 144 0,'0'0'55'0,"9"4"-43"0,13-8 16 16,-9 4 7-16,5-4-4 15,4 0 2-15,0 0-13 16,5-4-4-16,0 4-9 16,-1 4-5-16,-8-4-1 0,0-4-23 15,-9 4-10-15,-5 0-55 16</inkml:trace>
  <inkml:trace contextRef="#ctx0" brushRef="#br0" timeOffset="44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45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46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47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48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49">12803 474 176 0,'-13'-4'68'0,"9"-4"-52"0,4 8-12 0,0 0-9 0,0-8 7 16,0 8 5-16</inkml:trace>
  <inkml:trace contextRef="#ctx0" brushRef="#br0" timeOffset="50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51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52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53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54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55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56">13780 328 248 0,'-4'-24'93'0,"4"24"-72"0,4-4-2 16,-4 0 5-1,5 0-15-15,-1-3 6 16,10 3-8-16,3-8-4 16,1 8-2-16,9-8-4 15,-1 4 2-15,5 0-12 16,5 4 6-16,-9 4-49 0,-1 4 31 0,-8-4-95 16,0 8 67-1</inkml:trace>
  <inkml:trace contextRef="#ctx0" brushRef="#br0" timeOffset="57">13820 474 148 0,'-13'12'55'0,"13"-12"-43"0,13 4 3 0,-8-4 19 16,-1 4-21-16,5 0 28 15,9 0-23-15,-5-4 2 16,1 4-12-16,-6-4-89 16,6 0 44-16,-5-4-87 15,4 0 70-15</inkml:trace>
  <inkml:trace contextRef="#ctx0" brushRef="#br0" timeOffset="58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59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60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61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62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63">14766 502 200 0,'0'-8'74'0,"0"8"-58"0,9 4 5 0,-4-4 10 16,-1 4-18-16,5 0 22 15,4 0-20-15,-4-4 15 16,4 0-17-16,1-4-5 15,4 4-5-15,-5-8-11 16,5 4 4-16,-1-4-21 16,1 8 15-16,0-8-71 15,0 8 45-15</inkml:trace>
  <inkml:trace contextRef="#ctx0" brushRef="#br0" timeOffset="64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65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6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67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68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69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70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71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1:58.04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51 80 0,'0'-16'30'0,"5"8"-24"0,-1 0 21 16,1 4 8-16,-1 0 3 15,5 0 2-15,-5 0-11 16,1 1-3-1,-1 14-4-15,1 5-2 0,-1 4-2 16,0 8-1-16,1-1-3 16,-1 13 1-16,5 3-4 15,0-3-1-15,0-5-2 16,-5 1 2-16,5-5-5 16,0 5-1-16,0-13-2 15,0 1 1-15,0-4-2 0,0 0 2 16,-9-9 0-16,0 1 1 15,0 0-2-15,0-8 1 16,0-4-2-16,-5-4-1 16,1-4 3-16,-1 0 0 15,5 0-4-15,0-3-1 16,5-1 1-16,4-4 2 16,0 4 0-16,4-8 2 15,0-3-4-15,5 3 0 16,0 0-1-16,0 12-2 15,-1-8 0-15,6 9 3 0,-1 11 0 16,-4 3 1-16,-5 9 0 16,0 0 0-16,-8 0-3 15,-5 4 2-15,-5-5 1 16,1 5 0-16,-10-4 2 16,-3 0 1-16,-1-8-10 15,0-5-3-15,5-3-26 16,-5-3-9-16,14-1-48 15,4-4-44 1,8-4 48-16</inkml:trace>
  <inkml:trace contextRef="#ctx0" brushRef="#br0" timeOffset="857">475 307 100 0,'9'-15'38'0,"-9"26"-29"0,9 1 14 0,-9-12 6 16,0 8-1-16,0-8 1 15,5 4-3-15,-5-4-1 16,0 0-14-16,8 8 2 0,1-4 3 16,0-8-8-16,0 0-4 15,4 4-1-15,1-4 0 16,-5-8-1-16,0 0 1 16,-1 1-2-16,-3-1-1 15,-5-4-2-15,-5 0 1 16,-3 0 14-16,-1 1 8 15,-5 3-17-15,-3 8-6 0,3 4 0 16,1 8 0-16,-5 0 6 16,0 3 5-16,5 9-1 15,4 4 1-15,5 0-3 16,4-1-1-16,9-7-3 16,4 4 1-16,5-8 0 15,4-4 3-15,9-1-5 16,0 1-1-16,5-4 0 15,-1-4 2-15,1-4-3 16,-10-4 0-16,-3-7 1 16,-1-5 0-16,-9 4-3 15,-4-8 0-15,0 1 2 16,-5 7 0-16,1 0 1 0,-5 8 0 16,0 0-3-1,4 4 2-15,-4 4-1 0,5 8 0 16,-5 8 4-16,4 4 3 15,-4-4 2-15,4 3 1 16,1 5-4-16,-1-4-1 16,-8 0-1-16,8-1 1 15,-4-3-2-15,5-4 2 16,-5-4-2-16,0 0-1 16,0 0 3-16,0-8 0 15,0 0-4-15,0-4 1 16,4-4 0-16,-4-8 2 15,0-4-1-15,5 4 2 0,-1-7-2 16,5-5-1-16,0 12 1 16,0-7-1-16,4 3-3 15,0-4 2-15,-4 8-1 16,0 5-2-16,9 3 3 16,-5 8 0-16,9 8-2 15,-8 11 2-15,-1 1 1 16,0 4 0-16,-4-8-3 15,-13 3 2 1,-1 1 3-16,-3-8-1 16,-1 4-1-16,-9-16 3 15,9 0 0-15,-4 8-1 16,4-12 1-16,0-8-4 16,9 4 0-16,9 0-17 15,4-4-5-15,0-8-27 0,5 1-10 16,4-5-48-1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4:16.0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0 411 64 0,'4'-20'24'0,"-4"12"-18"0,5-8 13 0,-1 8 5 15,1-4 10-15,-5 1 5 16,0-1-5-16,0 0-3 15,0 4-17-15,0 0-7 16,0 4-4-16,0 0-3 0,0 0 3 16,0 4 9-16,0 4 4 15,0 8 4-15,4 4 0 16,1 7-7-16,-1 5 0 16,-4 8-6-16,4-1 1 15,1 5-3-15,-1-1 2 16,1-3-2-16,-1 3 0 15,1-3-3-15,4-9 1 0,-1-3 0 16,1-4 1-16,-4-5-2 16,-1-3-2-16,5-8 3 15,-9-4 0-15,0-4-4 16,0-4 1-16,0-3-9 16,0-5-2-16,0-4 1 15,0-4 4-15,5 1 1 16,-1-1 3-16,5 0-1 15,0-3 1-15,4 7 2 16,0 8 0-16,5 4-5 16,0 8 1-16,0 8 2 15,-1 8 1-15,-3 4-2 16,-1 7 2-16,0 1 1 16,-4 0 2-16,-4-5 1 0,-5 1 3 15,0-4 1-15,-5-5 1 16,-8 1-2-16,-5-8-1 15,-4 0-3-15,0-4 1 16,-5-8-2-16,0-4 2 16,5-4-15-16,0 0-5 15,0-3-24-15,13-1-9 16,9-4-49 0</inkml:trace>
  <inkml:trace contextRef="#ctx0" brushRef="#br0" timeOffset="435">480 505 32 0,'-5'-8'13'0,"-4"8"-10"0,9-4 0 15,0 4 0-15,-4 0 46 16,-1-4 22-16,-4 1-7 15,1-1-5-15,-1 4-27 16,0 0-12-16,0 0-12 16,0 7 1-16,0 1 1 0,0 4-1 15,0 4 0-15,5 4 1 16,0 7 4-16,4-3-6 16,4-4 0-16,5 0-2 0,0-1-1 15,4-7-1-15,5-4 2 16,0-8-1-16,-1-8 0 15,1-4-3-15,-5-4 1 16,1-3-4-16,-5-5 0 16,-5 0 1-16,-8-3 0 15,-5 3 0-15,-5 0 2 16,1 5-3-16,-5 3-2 16,1 4-5-16,-1 4 0 15,5 4-18-15,-1 4-8 16,10 0-33-16,-1 4-15 15,14 0-5 1</inkml:trace>
  <inkml:trace contextRef="#ctx0" brushRef="#br0" timeOffset="841">786 363 156 0,'-9'-4'60'0,"9"8"-47"0,-4 4-3 16,4-4-5-16,-5 4 12 15,-4 0 9-15,0 8 4 16,1-1 2-16,-1 9-17 16,4 4 0-16,1-1 1 0,4 5-10 0,4-1-4 15,5-3 3-15,0-4 1 16,4-8-2-16,5-5-1 15,4-3-1-15,1-8 1 16,3-8-4-16,-4-3 0 16,-4-9 1-16,-5-4 0 15,-4-3-3-15,-9-9 2 16,-4 4 1-16,-5 5 2 16,-4 3-3-16,-5 8 0 15,-4 4-1-15,0 9 0 16,4 3 0-16,0 3 0 15,5 5-25-15,4 0-11 16,4 0-63 0,14 0-31-16,5-4 64 0</inkml:trace>
  <inkml:trace contextRef="#ctx0" brushRef="#br0" timeOffset="1129">1097 253 204 0,'4'-4'77'0,"5"8"-60"0,-4-4 8 16,4 0 0-16,-9 0 0 0,4 4 2 15,0 3-8-15,1 5-4 16,-1 4-8-16,5 4-3 15,0 4 2-15,0 3-3 0,0 5 0 16,-5-1 1-16,1 1 2 16,-5-4-3-16,0-5-2 15,-5-3-38-15,1-12-15 16,4-8-67 0</inkml:trace>
  <inkml:trace contextRef="#ctx0" brushRef="#br0" timeOffset="1518">1390 284 212 0,'0'4'79'0,"0"8"-61"16,0 0-5-16,0-4-7 0,-4 0-6 15,-1 0 2-15,1 3 16 16,-5-3 11-16,0 4-15 15,0 0-7-15,-4 0-5 0,-1 0 0 16,-3-1 1-16,-1 1-1 16,-4 0-2-16,8 0 1 15,1-4 1-15,4 0-3 16,5-4-2-16,-1 0 13 16,5-4 7-16,5 4 1 15,4-4-1-15,4 0 2 0,5 0 0 16,4 0-6-16,0 0-3 15,0 4-8-15,0 0-1 16,-4 3-1-16,0 1 2 16,0 4-1-16,0-4-1 15,-5 0-26-15,0 0-12 16,1 0-43-16,3-8-16 16,1-4-9-1</inkml:trace>
  <inkml:trace contextRef="#ctx0" brushRef="#br0" timeOffset="1971">1665 387 116 0,'5'0'44'0,"4"4"-35"0,4 0 18 15,-4 0 5-15,0-4 5 16,4 4 4-16,0-4-13 16,1 0-5-16,4 0-13 15,-5 0-4-15,0 0-2 0,0-4 0 16,1 0 0-16,-5-4-2 16,0 0 1-16,-5-4-2 15,-4 0-1-15,0 0 1 16,-4-3-1-16,-1 3 0 15,-4 0 0-15,0 0-3 0,-4 0 0 16,0 4 4-16,-1 4 3 16,1 0 3-16,-5 4 1 15,5 4 2-15,0 4 4 16,-1 4-4-16,5 4 2 16,5 4-5-16,4 3 1 15,9 1-3-15,4-4 0 16,5 0-3-16,4-9-2 15,5-3-19-15,8-4-10 16,1-4-29-16,-1-8-14 16,5 0-30-1</inkml:trace>
  <inkml:trace contextRef="#ctx0" brushRef="#br0" timeOffset="2101">2252 28 184 0,'0'-20'71'0,"4"20"-55"0,0-8 4 15,-4 8-2-15,5 0 2 16,-5 0 4-16</inkml:trace>
  <inkml:trace contextRef="#ctx0" brushRef="#br0" timeOffset="2462">2269 20 396 0,'5'19'28'0,"-5"5"-3"0,0 4-4 16,0-1-1-16,0 5-7 0,0 3 0 15,0 1-4-15,0 4 0 16,4-5-5-16,1 1-1 16,-5-5-1-16,4-7 1 15,-4-4 0-15,0-5 1 16,0-7-5-16,0-8-1 16,0-4-15-16,0-8-4 15,0-3 0-15,-4-5 0 16,-1 0 3-16,-4-3 3 15,-4-1 0-15,0 4 0 16,-5 4 12-16,-4 1 6 16,-5 7 0-16,0 4-2 15,5 4 2-15,0 8 2 16,0 3 7-16,4 5 4 0,5 4-2 16,4 0 0-16,9 3-6 15,9-3-3-15,8 0 0 16,10-8-1-16,9-4-22 15,4-8-8-15,0-8-69 16,0 0-65 0,-9-4 46-16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2:02.83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 87 72 0,'0'-8'30'0,"0"8"-24"0,0-4 10 0,0 4 3 0,0-4 4 16,0 4 3-16,0 0 2 16,0 0 2-16,0 0-7 15,0 4-4-15,-5 4-11 16,5 0-1-16,0 4 3 0,0 4 3 16,0-1 2-16,0 5 3 15,0 0 1-15,0 4-6 16,0 3-3-16,0 1-1 15,0 3-1-15,0 1-2 16,0-4 1-16,5 3 0 16,-5-3 1-16,4-4-4 15,-4-9-1-15,0 1 3 16,0-4 3-16,0 0-4 0,0-4-3 16,0-8 1-16,5 4 0 15,-5 4-1-15,0-12 1 16,4 0-2-16,-4-4-1 15,0 8 1-15,0-4-1 16,0 0-9-16,0-4-4 16,0 4-66-16,0-4-28 15,0 0 0 1</inkml:trace>
  <inkml:trace contextRef="#ctx0" brushRef="#br0" timeOffset="572">254 281 116 0,'-9'3'44'0,"13"-10"-35"0,-8-1 20 0,4 8 9 15,0-4-6-15,4 4 15 16,5-12-12-1,4 0-18 1,5-4-3-16,0 0-3 0,0 5-4 0,4 3 1 16,-4 4-10-16,-1 4 0 15,-3 8 0-15,-1 4 1 16,-4 7 1-16,-5 5 0 16,-4-4 4-16,-4 3 2 15,-5 1-2-15,0-4-1 16,-4-8 1-16,4 7 0 15,-4-3 6-15,4-8 4 16,0 0-3-16,0-4-1 0,9-4-9 16,0 4 0-16,13 4-1 15,-4 4 0-15,5-8 2 16,12-1 3-16,1-10-11 16,4-1-5-16,4 0-24 15,1-4-8-15,-1 4-21 16,-3 0-8-16,-6 0-14 15</inkml:trace>
  <inkml:trace contextRef="#ctx0" brushRef="#br0" timeOffset="1173">800 229 200 0,'0'-16'77'0,"0"12"-60"0,0-7 6 0,4 7-1 15,1-4-10-15,8 0 1 0,0-4-8 16,1 0-1-16,3 0-2 16,1-3-2-16,4 3 3 0,1 0 0 15,-6 0 3-15,1 8-5 16,-4 4-3-16,-6 8-2 16,-3 4 3-16,-1 4 0 15,-4 3 1-15,0 5 0 16,-4-4 2-16,-1 0-1 15,1-1-1-15,0-3 1 16,-5-4 1-16,9 0-1 16,-5-4-1-16,5-8 12 15,0 0 6-15,0 0-9 16,0 0-2-16,9 0-3 16,-4-4 0-16,3 4-2 15,6 4 1-15,-1 4-2 0,0-1 2 16,1 9-2-16,-1 0 2 15,0 4 0-15,-4 3 1 16,-4 1-2-16,-5-4 1 16,-9 0 0-1,-9 3-1-15,0-7-2 16,-8-4-28-16,-5-8-11 16,-1-12-74-1,6 4-40-15,8-4 71 16</inkml:trace>
  <inkml:trace contextRef="#ctx0" brushRef="#br0" timeOffset="1788">1359 111 148 0,'-8'-12'55'0,"12"12"-43"0,-8 0 10 0,4 0 1 15,0 0-7-15,-5 0 1 16,1 4 1-16,-1 4 1 15,-4 4-10-15,0-1 3 0,-4 9 4 16,0 4-4-16,0 0-2 16,-1 3-5-16,5 1-2 15,0-4-1-15,5-1-2 16,0-3-2-16,4-4 1 16,4-4-1-16,0-1 0 15,5-7 11-15,5 0 5 16,-1-4-4-16,0 0-3 15,1-4-7-15,3 4 0 16,-3-4 0-16,3-3 0 16,1 3 0-16,0-4-3 15,0-4 0-15,-9 0-1 16,4 0 0-16,5 0 3 16,-9-3 2-16,-1 3-9 15,-8 0-2-15,5 8 11 16,-1 0 6-16,-4 0-2 15,0 4-1-15,0 12-4 16,0 4-3-16,0 3 2 16,5 9 0-16,-10-4 5 15,5 7 2-15,-4 1-2 16,4-5-3-16,-9-3-33 16,9 0-16-16,4-8-60 15</inkml:trace>
  <inkml:trace contextRef="#ctx0" brushRef="#br0" timeOffset="2209">1666 150 160 0,'-9'-8'63'0,"13"8"-49"0,-4-4 7 16,0 4 15-1,18-7-8-15,-4 3-7 16,8-4-3-16,4 0-11 16,5 0-4-16,-4 0-2 0,4 0-4 0,-4 4 2 15,-5 0-23 1,-4 4-12-16,-9 0-23 15,-5 4-44-15,-8 4 20 16</inkml:trace>
  <inkml:trace contextRef="#ctx0" brushRef="#br0" timeOffset="2598">1755 138 184 0,'-22'4'68'0,"-1"-4"-52"0,10 4-1 0,4-4-4 16,0 8-10-16,-4-4 0 15,4 4-3-15,-9 0 0 16,9 8 2-16,0 0 4 0,5-1 5 15,0-3 4-15,-1 0 2 16,5 4-2-16,5 0 0 0,-5-5-5 16,4-3-3-16,0 4 0 15,5-8-1-15,0-4 0 16,0 0 0-16,0-4 0 16,4 0 0-16,1-4 6 15,3 4 4-15,-3-4-3 16,4 1-1-16,-1-1 0 15,1 4 1-15,0 0-3 16,4 4-3-16,0 0-5 16,0 8 0-16,1 4 0 15,-1 3 0-15,-4 5 0 16,-5 4 2-16,-4 3-1 16,-9-3-1-16,-9 4 1 15,-4-9 1-15,-10 5-8 16,1-8-1-16,0-8-27 0,0-12-13 15,4 4-59 1,14-12-38-16,4-12 62 16</inkml:trace>
  <inkml:trace contextRef="#ctx0" brushRef="#br0" timeOffset="3005">2261 63 172 0,'-13'-8'66'0,"17"8"-52"0,-8 4-3 0,-1-4-6 0,-4 4 6 16,-4 0 7-16,0 4 6 16,4 0 5-1,-9 8-9-15,5 8-2 0,-1 3-8 16,-3 9-2-16,3-1-2 15,5 5 1-15,5-5-6 16,0-3-1-16,-1 3 4 16,10-15 2-16,3-4-7 15,-3-8-1-15,4-4 2 16,0-8 2-16,0-8-3 16,-1-4 1-16,-3 4 0 15,-5-7 0-15,0-1 2 16,-5 4 1-16,-3 4-4 15,-6 4 1-15,5 0-2 16,0 8-24-16,-4 4-7 16,9-4-33-16,-1 0-12 15,14-4-6 1</inkml:trace>
  <inkml:trace contextRef="#ctx0" brushRef="#br0" timeOffset="3409">2336 99 208 0,'-13'-12'77'0,"13"0"-60"0,5 16-5 0,-5-8-4 16,8 4-7-16,-3-4-1 0,4 4 3 15,0-4 2-15,4 0-2 16,5-4 7-16,0 5 5 0,4-5-5 15,0 0-1-15,5 4-5 16,-5 0-3-16,-4-4-3 16,-1 8 1-16,-3-4 1 15,-5 0 2-15,-1 0-1 16,1 0-1-16,-4 0 5 16,-5 4 1-16,0 0-5 15,-5 4 0-15,1 0 3 16,-1 4 5-16,1 4-3 0,0 4 2 15,-1 7 1 1,1 9 2-16,-5 3-5 0,0 9-4 16,4 3-1-16,1-7-1 15,4-5 0-15,4-3 2 16,1-1-32-16,-1-15-14 16,5-12-73-1</inkml:trace>
  <inkml:trace contextRef="#ctx0" brushRef="#br0" timeOffset="3635">2408 273 172 0,'-9'-4'66'0,"18"12"-52"0,-5-8-10 16,0 0-6-16,10 0 9 15,4-4 9-15,4 0-1 16,9-4 0-16,0-4-9 16,4 0-6-16,-3 0-1 0,-6 0-30 15,1 1-12-15,-5-1-33 16</inkml:trace>
  <inkml:trace contextRef="#ctx0" brushRef="#br0" timeOffset="4159">2856 28 132 0,'-4'-12'52'0,"-5"28"-41"0,9-16 0 0,0 0-4 16,0 0 21-16,9 4 11 15,-5 4 0-15,5 0 2 16,4-1-23-16,5 5 5 0,-5 0 4 16,1 4-13-16,3 4-5 15,-3-1-8-15,-1 9-3 16,5-4 1-16,-5 7 2 0,1 1 2 16,-10-4 1-16,0-9-5 15,1 1 3 1,-18 0 3-16,-1-8-4 15,-8-1-1-15,4-7 0 16,-4-19 2 0,0-1-1-16,9-8-7 15,4-4-1-15,9-3-4 16,9-1 0-16,8-3-1 16,5 7 0-16,5-3 9 15,-5 3 6-15,1 4-1 16,-10 8-1-16,-4-3 2 15,-5 7 0-15,-4 4 1 16,-9 4 2-16,0 4-1 0,-8 0 0 16,-1 0-1-16,0 8 2 15,0-4-5-15,5 4-1 16,4 0-88 0,0 3-76-16,9-3 51 15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2:19.91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199 139 132 0,'0'-8'52'0,"14"8"-41"0,-14-4 13 0,4 0 2 0,-4 4-10 16,0 0-2-16,0-4-2 16,-4 0 2-16,4-4-7 15,-5 5-2-15,1-1-1 0,-5 0 0 16,0-4 0-16,0 0 0 16,0 0 0-16,0 4-2 15,-4 0-2-15,-5 4 1 16,0-4 1-16,1 0-1 15,-1 8-1-15,0 0 3 16,5 4 2-16,0 0 0 16,-1 8 2-16,5-1-4 15,5 5 0-15,-1 0 1 0,10 0 0 16,4-5-2 0,4-3 1-16,5-4 2 0,4-8 4 15,9 0-6-15,-4-4-4 16,-5-12 11-16,5 5 5 15,-1-1-5-15,1-4-3 16,-9-4-7 0,-5 4 0-16,0 5 0 0,-13-1 0 15,0 0-3-15,0 4 2 16,-4 0 1-16,-1 4 2 16,-3 4-3-16,3 4-2 15,5 0 4-15,0 4 1 0,0 8 8 16,5 0 4-16,3 7-5 15,6 1-3-15,-5 4 1 16,4-1 0-16,-4-3-6 16,0 3 0-16,0 1 1 15,-5 0 1-15,-4-1-1 16,0-3-2-16,-4 0 1 16,-10 3 1-16,1-7 1 15,-9 4 1-15,4-8-2 16,-9-1-2-16,1 1-19 15,-5-16-10-15,0-16-76 16</inkml:trace>
  <inkml:trace contextRef="#ctx0" brushRef="#br0" timeOffset="2028">635 72 132 0,'-5'-4'49'0,"5"8"-38"0,0-4 10 0,0 0 2 16,-4 0-7-16,-1 0 1 15,1 0-6-15,-5 0 1 16,0 4-7-16,5 0 6 0,-5 4 2 16,4 0 7-16,5 3 2 15,0 1 2-15,9 4 0 16,0 0-5-16,4 4 1 16,5 3-11-16,4 5-3 15,0 0-2-15,1 3 0 16,-6-3-2-16,1 3 1 15,-4-3-2-15,-1 0-1 16,-4-9 1-16,-5-3 1 0,5-4-1 16,-13 0 2-16,-5-8 2 15,-5 0 4-15,1-8-6 16,-5 0-4-16,1-8 0 16,-1 0 0-16,4 0-4 15,6-7-1 1,3-5-4-16,5 0-1 0,9-7-1 15,9-1 0-15,0 0-2 16,4-3 1-16,4 3 5 16,-8 1 2-16,0 7 6 15,-5-4 2-15,-4 9-3 16,-9-5-1-16,-9 4 1 16,-8 5 0-16,-6 3 1 15,-8 8 0-15,-4 4-3 16,-1 8 2-16,5 0-1 0,4-1 0 15,5 5 2-15,9-4 2 16,8 0-19-16,14 0-6 16,9 0-81-1</inkml:trace>
  <inkml:trace contextRef="#ctx0" brushRef="#br0" timeOffset="2567">1132 100 96 0,'-18'4'38'16,"9"3"-29"-16,0-11-5 0,1 4-5 0,8 0 13 15,-5 0 8-15,1 0 24 16,-5-7 9-16,4 3-12 15,1 0-4-15,-1-4-16 16,1-4-5-16,0 0-9 16,-1 4-3-16,10 0 2 0,-10-4 1 15,14 1 3-15,0 3-3 16,0 4 1-16,4 0-3 16,5 4 0-16,0-4-6 0,-1 4-1 15,1 4 1-15,0-4 0 16,0 4 3-16,-1-4 3 15,-3 0-4-15,-1 4 1 16,0-8 3 0,-4 0-2-16,-4 4 0 15,-5-4 1-15,0 4 0 16,-5-4 0-16,1 4 2 16,-1 8-3-16,1 4 0 15,-5-4-1-15,5 7-2 16,-1 5 3-16,1 4 2 15,-1 3-2-15,1 1 0 16,-1 4-1-16,1 3-2 16,0 1 1-16,-1-5 1 15,-4 1-12-15,5-8-3 0,-1-1-36 16,1-7-15-16</inkml:trace>
  <inkml:trace contextRef="#ctx0" brushRef="#br0" timeOffset="2824">990 222 168 0,'-14'0'66'0,"1"0"-52"0,26 4-1 0,-4 0-5 16,5 0 0-16,3-8 5 16,10 0-1-16,4-4 1 15,9-4-7-15,-9 4-2 0,14-4 2 16,-1 5-16-16,-8-1-6 16,-5 4-71-1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5:41.11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 28 100 0,'-8'-8'38'0,"16"8"-29"0,-3 0 8 0,-5 0 4 16,0 0-6 0,4-4 2-16,5 0-6 0,-4 4 1 15,-1-4 10-15,0 4 8 16,1-4-15-16,-1 4 5 0,-4 0 1 16,0-4-7-16,0 4-3 15,5 0-9-15,-5 0-3 16,0 0 2-16,0 0 1 15,4 8 4-15,-4 4 3 16,0 0 0-16,5 3 2 16,-5 1-2-16,0 4 0 15,0 0-3-15,4-4 1 16,-4 3 0-16,5-3 1 16,-5 4 7-1,0 0-7-15,-5-1-1 0,5 9-2 16,0-12-1-16,0 0-2 15,-4-1 1-15,4 1 0 16,0-8 3-16,0-8-5 16,0 8-1-16,4-4 2 15,-4 8 3-15,0-8-2 16,0 0-2-16,0 3 2 16,0-7 0-1,-4 4 1-15,4 0-2 16,-5-4 1-16,5 0-2 15,0 0-1-15,0 0-2 16,0 8 1-16,0-4 1 16,0 0 0-16,0 4 0 15,0-4 0-15,0-4 0 16,0 0-3-16,0 8 2 16,0-8 1-16,9 0 2 15,0 8 1-15,4-8 1 16,1 4-5-16,-1 0 1 15,9-4 0-15,-4 0 2 16,4-4 1-16,0 4 1 16,-4 0-5-16,0-4-1 15,-5 0 1-15,5 0 0 16,-5 0 1-16,1 4 0 16,-1 0 0-16,-4-4 0 0,0 4 0 15,-5 0 2-15,5-4-1 16,0 4-1-16,0 0 1 15,0-4-1-15,-5 0-3 16,1 0 2-16,-5 4 1 16,0 0 2-16,0 0-1 15,0 4-1-15,0 4-2 16,0-8 1-16,0 12-28 16,-5-8-13-16,5 4-99 15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7:08.34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151 439 120 0,'9'-16'46'0,"0"9"-35"0,-18 7 12 16,9-4 2-16,0 0-5 16,-9-4 1-16,5 4-3 15,4 0-2-15,0-4-8 16,0 0 1-16,0 4 4 0,0 0 2 0,-5 0 3 15,10-4-6-15,-5 4-2 16,0 0 3-16,0 0 2 16,-5 1-4-16,5 3 1 15,-4 0-5-15,4 0 1 16,0 7 8 0,-4 1-2-16,4-4 2 15,-5 0-3-15,5 12 4 16,0 4-2-1,-4 15-4 1,-1-3-4-16,1-8 0 16,4-1 0-16,-5 5 3 15,-4-4-1-15,5-5 0 16,4 13 1-16,-4-1-1 16,4 5 2-16,0 0-4 15,0-1 1-15,-5-3-1 16,1 3 1-16,4-3-2 15,0 3 1-15,0 1-2 16,-5-1 2-16,1-3-4 16,4 3 0-16,0 1 1 15,-5-4 2-15,10-5-1 16,-5 5 2-16,-5-9-4 16,5-3-2-16,0-4 0 15,0 0 1-15,0 0-1 16,0-5 2-16,0 1 0 15,-4 0 1-15,4-4 0 0,0 0 2 16,0 0-3-16,0 0-2 16,-4 0 0-16,-1-1-1 15,5 1-5-15,0-4 1 16,-4 0 2-16,4 4 1 16,0 0 9-16,-5-4 5 15,1 4-13-15,4 0-4 16,0-4 1-16,0-4 1 15,0 4 2-15,0-4 2 16,0 0-1-16,0 0-1 16,0 0-4-16,0 0-2 15,0 0 5-15,0 0 5 16,0 0-7-16,0 4 1 0,0-4 0 16,0 4 1-16,0 3 5 15,0-3 5-15,0-4-12 16,0 0-4-16,0 0 9 15,9 0 5-15,0 0-5 16,-1 0 0-16,-8 0-2 16,9 0 2-16,0 0-1 15,0 4-1-15,9-4 1 16,0 4 1-16,-1-4-3 16,6 0-2-16,3-4 2 15,10-4 2-15,8 1 0 16,5-1-1-16,0 0-2 15,-5 4 1-15,-4 0 1 16,-4 4 0-16,-10 0 0 0,1 0 2 16,-9 0-3-16,0 4 0 15,-5-4-6-15,-4 4 0 16,0-4 9-16,-5 0 6 16,1 0-10-16,-5 0-5 15,-5 0 9-15,-4 0 5 16,-9 0-2-16,-8 0-3 15,-5 0-12-15,-9 0-6 16,-9-4 3-16,0 4 5 16,0 0-2-16,0-4 0 15,0 4 2-15,1-4 5 16,3-4 0-16,5 4 1 0,5 0 2 16,4 0 0-1,8 4 0-15,6 0 0 0,3 0-3 16,10 4 2-16,13 0 1 15,9 0 2-15,8 4-1 16,10-8-1-16,13-12 1 16,8 4-1-16,10 0 0 15,0 4 0-15,-1 0-3 16,-8 4 2-16,-9-4 1 16,-9 4 0-16,-9 0-3 15,0 0 0-15,-9 0 2 16,-9 0 2-16,1 0-2 15,-19 0 0-15,-8 0 1 16,-14 4 0-16,-8-4 0 16,-5 4 2-16,0 4-6 15,0-4-1-15,4 0-1 0,10 0 2 16,8 0-3-16,5-4 2 16,8-4-4-16,18 4 1 15,10 0-1-15,17-4 3 16,4 0-7-16,5 4-2 15,-5 4-12-15,-4 0-3 16,-4-8-68-16,-27 12-28 16,-14 4 12-1</inkml:trace>
  <inkml:trace contextRef="#ctx0" brushRef="#br0" timeOffset="2896">8980 17 128 0,'0'0'49'0,"-4"0"-38"0,13 4 12 15,-9-4 3-15,4 0-1 16,-4 0 2-16,0 0-2 15,0 0 2-15,0 0-15 16,0 0 2-16,0 0 0 0,9 0-5 16,0 0-3-16,0 0 5 15,0 0 5-15,4 0-4 16,0-4-2-16,5 0-1 0,0 4-1 16,-5 0 0-16,5 0 2 15,0-4-5-15,-5 4-3 16,0 0-1-16,-4 0 1 15,-4 0-1-15,-1 0 2 16,-4 0-2-16,0 0 2 16,0 0-2-16,-4 0-1 15,-1 0-2-15,1 0-1 16,-5-4 2-16,0 4 2 16,0 0 0-16,0 0-1 15,-4 4 1 1,8-4-4-16,1 4 2 0,0-4 3 15,-1 4 3-15,5-4-4 16,0-4-1-16,5 4 0 16,-5 0 0-16,0 0 0 15,4-4 2-15,-4 4-1 16,0-4 2-16,0 0 2 16,0 0 4-16,0 0-4 15,0 4-1-15,0 0 0 16,0 0 2-16,0 0-5 15,0 0-1-15,-4 12 2 16,4 0 3-16,0 0 0 16,0 3 0-16,0 9 1 15,0 4 3-15,0 11 0 0,0 9 2 16,-5 7-2-16,5 4 2 16,-4-4-4-16,-5 5 1 15,4-1-3-15,-3-8 0 16,-1 4-1-16,-5 1 0 15,5-1 2-15,1 0 1 16,-1 4-1-16,4-3-1 16,-4-5-3-16,9 0-2 15,0-11 1-15,5-9 1 16,-10-3 3-16,10-12 2 16,-5-8-3-16,0-8-3 15,0-8 0-15,0-8 1 16,-5-12-3-16,-8-11 0 0,4-5-6 15,5-7 0-15,-5 4-2 16,9-1 3-16,-5-3-1 16,10-12 2-16,-1-4 3 15,5-8 3-15,-4 0-2 16,-1 0-2-16,-4 8-1 16,13 7 0-16,-4 9 3 15,0 12 0-15,-4 3 1 16,3 9 0-16,-3 7-3 15,-1 8 2-15,1 4-1 16,-1 8-2-16,1 8 3 16,-5 8 2-16,4 7 0 15,1 13-1-15,-5 15 5 0,8 8 1 16,-3 5 2 0,-1-1 0-16,1 4-2 0,-1 0-1 15,1 4-6-15,-5 0 1 16,-5-4 0-16,5-11 2 15,-4-9 1-15,4-12 3 16,4-7-1-16,-4-12 0 16,0-16-3-16,5-12 1 15,-1-16-2-15,0-7 2 16,5-9-4-16,-4-7 0 16,-1-8-6-16,1-12 0 15,-1-12-2-15,-4-4 3 16,0 4 4-16,0 12 1 0,0 16-2 15,-4 4 2-15,-5 11-4 16,4 8 1-16,1 13 0 16,-1 3-1-16,1 8 1 15,4 12 3-15,-4 12-5 16,4 19 2-16,4 17 2 16,-4 15 1-16,0-4 1 15,0 4 2-15,-4 8 1 16,-1-4 1-16,1 8-2 15,-1-4-2-15,-4 4 3 16,9-8 0-16,0-4-1 16,-8-12 1-16,8-3 0 15,0-17 1-15,0-3 0 16,0-16 0-16,-5-8-2 16,5-20 1-16,-4-16-2 15,4-11 2-15,-5-17-4 0,5-3 0 16,5-12-4-16,-1 4-1 15,1-12-2-15,3-8 2 16,1 0 2-16,0 4-1 16,0 16 4-16,0 12 0 15,0 12-2-15,-5 11 2 16,1 12-6-16,-5 12-3 16,0 16 3-16,4 20 2 15,1 19 0-15,-1 12 4 16,5 5 0-16,-5 7 3 15,1 8-1-15,-5 8 2 0,0 3-2 16,-5-3 2-16,1-4 0 16,-5-16 3-16,9-8-5 15,-4-11-3-15,-1-13 3 16,5-3 3-16,0-16-1 16,0-8-2-16,0-16 0 15,0-20-1-15,0-19 0 16,0-13 2-16,0-7-10 15,5 0-4-15,-1 0 3 16,-4 0 5-16,0 0 3 16,0 12 1-16,0 7-3 15,0 9 2-15,-4 23-12 16,-1 20 11 0,5 8 5-16,-4 4-6 0,4 7 1 15,4 13 0-15,1 19 1 16,-1 16 5-16,-4 4 2 15,0-4-2-15,0 0-3 16,0-8-3-16,0-7 1 16,0-9 3-16,0-15 3 15,0-13 0-15,9-3 2 16,-5-12-4-16,1-12 0 16,-1-15-3-16,1-17-1 15,-1-19 1-15,-4-8 0 16,0 4-3-16,0-1 0 15,5 9-7-15,-5 16-4 16,4 3 8-16,-4 12 5 0,0 13-1 16,4 7 1-16,-4 15 1 15,0 17 2-15,0 16-1 16,0 11-1-16,-4 8 5 16,0 0 1-16,-1-4-5 15,1-3 0-15,-5-9-1 16,4-11 0-16,1-9-5 15,4-7-1-15,0-8 3 16,0-12 3-16,9-12 5 16,0-20 4-16,0-15-13 15,-5-16-4-15,0-4-6 16,-4 3 1-16,-4 1-6 16,-5 16-1-16,0 11-35 15,-13 9-17-15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7:29.95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10 12 92 0,'-5'0'35'0,"5"-8"-27"0,0 8-2 0,0 0 23 15,0 0-10 1,0-4 2-16,0 0-1 16,0 4-3-16,0 0 2 0,0 0-10 15,0 0-1-15,0 4-1 0,0-4 1 16,0 0 0-16,0 0 0 15,0 8 0-15,-4 8 0 16,8-8 2-16,5-1-1 16,-4 1 2-16,3-4-4 15,-3 12-2-15,-1 0 2 16,1-4 0-16,-1-4-1 16,-4 3 1-16,5 1-2 15,-1 0 2-15,0-4-11 16,5 4-2-16,-4-4 9 15,-1 4 5-15,-4-4-1 0,0 3-2 16,0-3 0-16,0 0-1 16,0-8-2-16,0 8 1 15,-4-4-2-15,4 4-1 16,0-8 1-16,0 0 1 16,0 0-3-16,0 8 0 15,0-8 1-15,-5 8 0 16,5-8 0-16,0 4 2 15,0-4-1-15,0 0-1 16,0 0 1-16,0 0 1 16,0 0 1-16,0 0 1 15,0 0-2-15,0 0-2 16,5 0-2-16,-5 0 1 0,4-4 1 16,-4 4 0-16,-4-4 0 15,8 0 0-15,-4 0 0 16,0 4 2-16,5-12-1 15,-1 8-1-15,-4 0 1 16,5-4-1-16,-1 0-3 16,5-4 2-1,4 5 3-15,-4-9-1 16,0 8-1-16,4 0-2 16,-4 4 1-16,0-4 1 15,-4 4 2-15,3 0-1 16,1 4-1-16,-4 0 1 15,4-4 1-15,-1-8 1 16,1 12 1-16,5-3-2 0,-1 6-2 16,-4-3 1-16,4 4-1 15,1 4 6-15,-6-4 4 16,1 8-3-16,0-4 1 16,-4 0-3-16,-1 0 0 15,5 0-3-15,-5 0-2 16,1 3 3-16,-5 1 2 15,4 0 4-15,-4 4 2 16,0 0-5-16,0 3-4 16,-4 1 1-16,4 0 2 15,-5 0-2-15,5-5-2 16,0 1-3-16,0 0 1 16,0-4 10-16,0 0 5 0,0 0-6 15,0-1-4-15,0-3-3 16,0-4-1-16,0-4 2 15,0 0 1-15,0 0 1 16,5-4 0-16,-5-4-24 16,4-3-12-16,5-5-129 15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9:08.11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449 10 116 0,'-5'0'44'0,"5"0"-35"0,0 0 1 16,0 0-2-16,0 0-3 15,0 4 0-15,0-4-6 16,0 0-1-16,0 0 1 16,0 0 0-16,0 0 5 15,0 0 5-15,0 0 1 16,0 0 2-16,0 0 0 0,0 0 2 15,0 0-7 1,-4 0-4-16,4 0 0 0,-5 0-2 0,1 0-1 16,4 0 1-16,-4 4-1 15,4-4 0-15,-5 4 0 16,5-4 2-16,0 0 1 16,0 0 3-16,0 0 3 15,-4 0-2-15,4 0 1 16,0 0-5-16,0 0-2 15,0 0 0-15,0 0 1 16,-5 0-1-16,5 0-1 0,-4 0 3 16,-1 0 0-16,5 0 1 15,-4 0 0-15,0 0 2 16,4 0 3-16,-5 0-4 16,1-4-3-16,-1 4-1 15,1 0 1-15,-1-4-1 16,1 4 2-16,-5 0-2 15,0-4-1-15,0 0 3 16,0 0 2-16,0 4 0 16,1 0 0-16,-1 0-3 15,0 0-2-15,0 0 3 16,0 0 0-16,-4 4 1 16,-1 0 0-16,1 4-5 15,0 0-1-15,-1 0 5 0,-3 4 5 16,3-1 0-16,1 1 1 15,0 0-3-15,4 4 1 16,0 0-6-16,0-1-1 16,5 1 0-16,-1 0 2 15,1 0-1-15,4-4 2 16,0-1-2-16,0 1 2 16,4-4-2-16,1 0 2 15,-1 0 2-15,-4-8 2 16,4 4-1-16,5-4-1 15,0 0 1-15,0 0 1 16,0 0-6-16,4-4 0 16,1 0-1-16,-1 0 0 0,5 4 0 15,0 0 2-15,-1 4-1 16,1 4-1-16,0 0 1 16,0 4-1-16,-1 3 0 15,-3 1 0-15,-5-4-3 16,-5 4 2-16,-4 0 3 15,-4-4 3-15,-5-1-4 16,-9 5-1-16,-4 0 0 16,-5 4 2-16,-4-1-1 15,0 1-1-15,0 0-4 16,0-4 0-16,0-4-64 16,0-1-29-16,-5-15-17 15</inkml:trace>
  <inkml:trace contextRef="#ctx0" brushRef="#br0" timeOffset="1577">387 26 136 0,'0'0'52'0,"4"4"-41"0,-4-4 9 16,0 0 2-16,0 0-7 16,0 0 2-16,0 0-4 15,0 0 2-15,0 0-8 16,0 0 2-16,0 0 4 0,0 0-3 16,0 0 0-16,0 0-2 15,0 0 2-15,0 0 1 16,0 0 1-16,0 0-6 15,0 0-2-15,-4-4 0 16,-1 4 2-16,1-4-3 0,-1 0-2 16,1 0 0-16,-1 4 1 15,1-4-1-15,0 4 2 16,-1-4-2-16,-4 0 2 16,0 4 0-16,5 0 3 15,-5 0-1-15,0 0 2 16,5 0-2-16,-5 0 0 15,0 0-3-15,4 0-2 16,-3 0 3-16,3 0 0 16,-4 0-4-16,0 4 1 15,1 0 2-15,3 0 3 0,-4 0-2 16,0 0 0-16,0 4-1 16,1 0 1-16,-1 0-2 15,0-1-1-15,0 1 1 16,4 0-1-16,1 0 2 15,0 0 1-15,-1 0-1 16,1 0 1-16,-1 0-2 16,1 0 2-16,-1-1-2 15,1 5-1-15,-1 0 1 16,5 0-1-16,0 0 2 16,0-4 1-16,0 0-1 15,0 0-2-15,0-1 1 16,5 1 1-16,-5 0-1 15,0-8 2-15,4 4-2 16,1 4 2-16,-5-8 0 0,4 4 1 16,1 0 0-16,-1 4 0 15,1-4-2-15,3 0-2 16,1 0 1-16,0 0-1 16,0 4 0-16,0-5 2 15,0 1-1-15,0 0-1 16,0 4 1-16,-5 0-1 15,5 0 0-15,-5 0 0 16,5 0 0-16,0-4 2 16,0 4-3-16,0-4 0 15,0 0 3-15,-5 0 1 16,5 3-1-16,-4 1-2 0,-1-4-2 16,-4-4 1-16,0 8-1 15,0 0 3 1,0 0 1-16,0 4 0 15,0 0-2-15,0-4 1 16,-4 3 1-16,-1-3-3 16,1 0 0-16,-1 0 1 15,-4 0 2-15,0 0 1 16,1 0 3-16,-6-4-1 16,1 0 2-16,-5 4-2 15,-4-1 0-15,-5-3-6 16,1 0 1-16,-1 4-2 15,0 0 0-15,5-8 0 16,0 0 0-16,0 0-42 16,4 0-18-16,0-4-84 15</inkml:trace>
  <inkml:trace contextRef="#ctx0" brushRef="#br0" timeOffset="2149">618 452 200 0,'0'-4'77'0,"0"0"-60"0,8 0 8 0,-3 0 2 16,-1 4 6-16,1-4 4 15,-1 0 0-15,1 0 2 16,-5 4-21-16,4 0 9 0,1 0 4 16,-5 0-5-16,4 8-1 15,0 4-8-15,1 0 0 16,-10 4-8-16,1 0-3 16,-5-1-3-16,-9 1-3 15,-13-4-61-15,-13 0-29 0,-5-8-78 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5:05.73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18555 1824 124 0,'9'-4'49'0,"-4"12"-38"0,-1-12 19 16,1 4 6-16,3-4-12 16,1 0-1-16,5 4-11 15,3 0-5 1,6 0-2-16,3 0-1 0,5 0 0 15,0 0 0-15,-4 4-2 16,9-4 1-16,-1 0 0 16,1-4 1-16,4 4-2 15,4 0-2-15,5-4 3 16,4 0 0-16,5 0 3 16,9 0 3-16,-10 0-2 15,10 0 1-15,-1-4-3 16,-3 4 0-16,3 1-3 0,1-5-2 15,0 4 1-15,-1-4-1 16,1 4 0-16,-1 0 0 16,1 0 8-16,-5 0 7 15,0 4-9-15,-4-4-4 16,4 0-1-16,-4 0-1 16,0 0 2-16,-1-4 3 15,1 4-7-15,0 0 0 16,0 0 0-16,-5 1 3 15,0 3 0-15,5 0-1 0,-5 0 1 16,1-4-1-16,-1 0 0 16,0-4 2-16,0 0-1 15,10 0 2-15,-6 0-4 16,6 4-2-16,-6 0 4 16,5 0 1-16,-8 0-3 15,8 4-1-15,-9 0 1 16,0 0 0-16,-4-4 3 15,5 4 1-15,-1-4-1 16,5 4-2-16,-1-4 1 16,6 4-1-16,-6 0 0 15,5 0 0-15,-4 0 0 16,0 0 2-16,-9 0-1 16,9 0 2-16,-1-4-2 15,1 1 2-15,4-5 0 0,0 4 1 16,1 0-2-16,-1 0 1 15,0 4-7-15,-4 0 1 16,8 0 1-16,-8 0 1 16,-5 0 3-16,5-4 1 15,4-4-1-15,-4 0-2 16,4 0-2-16,0 4-1 16,5 0 4-16,-5 4 1 15,-4 0 0-15,4-4-2 16,0 4 3-16,-9 0 0 15,5-4 3-15,-9 0 1 16,4-3-6-16,1-1-2 0,-1-4 0 16,5 4 2-16,17 0 0 15,-4 4-1-15,5 4 1 16,-19-4 1-16,1 4-1 16,0-4 2-16,4-4-4 15,-4 0 0-15,-14 4 1 16,27 0 2-16,0 0-3 15,5-3-2-15,-5-1 4 16,-9 8 3-16,5-4 1 16,-1 0 0-16,-8-8-3 15,4 8-2-15,-4 0 1 16,9-4-1-16,-1 4-3 16,1-4 0-16,-5 4 4 15,5-4 1-15,4-3 0 16,-5 7-2-16,-4-4-2 0,1 4 1 15,3 0 1-15,5-8 2 16,0 12-1-16,-4-12 2 16,4 4-2-16,-4 0 2 15,-1 4-4-15,-8 1 0 16,9-5 1-16,-5 4 2 16,0 4-1-16,5-4-1 15,-1 0 3-15,5-4 0 16,5 4-4-16,-5-8 1 15,-5 4 0-15,5 4 0 16,5-4 0-16,-1 0 0 0,1 1 0 16,-1 3 2-16,1 0-1 15,4 0-1-15,-13 4 1 16,8-12-1-16,1 4 0 16,-1-4 2-16,-4 4-3 15,0 0 0-15,0 0-1 16,5 1-2-16,-1-9 5 15,5 12 1-15,-4 0-3 16,-10 0 1-16,14-4 0 16,-4 0 2-16,4 4-1 15,4-4-1-15,14 0-2 16,-14 4-1-16,18 1 4 16,-9-1 1-16,1-4 0 15,-10 4-2-15,9-4 1 0,1 4 1 16,8 0-3-16,-9 0 0 15,5 0 1-15,-5 0 0 16,0-8 0-16,1 4 2 16,12-3-3-16,-8 3 0 15,-5 8 1-15,5-4 2 16,-9-4-3-16,4 0 0 16,-4 0-1-16,0 0 0 15,-1 0 4-15,-8 4 1 16,-4 0-4-16,8 4-1 15,-4-4 1-15,-18 0 2 16,9-3 0-16,-8 3 2 16,-1 0-2-16,0 0-1 15,-9 4-2-15,-4 0 1 0,0-4 1 16,-5 4 0-16,-4 0 0 16,-4 0 0-16,-5 0 0 15,-4 0 0-15,-1 0 0 16,-8 4 2-16,9-4 3 15,-10 0 2-15,-3 0-3 16,-1 4-3-16,-4-4 0 16,4 8 1-16,1-5-1 15,-1 1-1-15,-13-4 3 16,4 4 2-16,10 0 4 16,-6 0 2-16,1-4-1 15,0 4-1-15,-4 8-3 16,4-4-1-16,-5 4-6 15,0 4-1-15,10 7 3 0,-5 1 3 16,-5 0-1-16,-4 3 0 16,9-3 1-16,-5 11 0 15,1 1-2-15,-5 0 1 16,13-1 2-16,-13-3 2 16,14-1 1-16,-14 1 0 15,0 3-2-15,0-3-1 16,0 3-1-16,0 1 0 15,13 3 0-15,-9 9 0 16,-4 7-2-16,9-4 1 16,-4 1-2-16,-5-1 2 0,8 8-2 15,-3-7 2 1,-5-5 0-16,0-8 3 0,0 1-3 16,-5-1 0-16,-3 5-1 15,8-1 1-15,0 9 0 16,0 3 3-16,-5 0-1 15,-4 0 0-15,5-3-6 16,-5-1 1-16,5 0 2 16,-1-3 1-16,-4-1-1 15,9-7 1-15,-4-1-2 16,-5 0 2-16,9 1 2 16,0 3 2-16,0 5-1 15,0-1-1-15,0 1-3 16,0-1-2-16,9-4 1 15,-9 1-1-15,4-1 4 0,-4-7 2 16,0 7-2-16,9-7-3 16,-4-9 2-16,-5 1 0 15,0 0-1-15,0-5-2 16,0-7 1-16,0 0-1 16,0 4 0-16,0-9 2 15,0 9-1-15,0-8 2 16,0 0-4-16,4 0 0 15,5-1 3-15,-5-3 1 16,-4 4-1-16,0-4 1 16,0-8-57-16,-13 0-26 15,-5 4-124 1</inkml:trace>
  <inkml:trace contextRef="#ctx0" brushRef="#br0" timeOffset="2235">18964 4599 124 0,'-13'-8'49'0,"13"8"-38"0,-14-8 17 16,14 4 4-16,0 4-17 0,-4-4-6 16,4 4-8-1,0 0-2-15,0 0 1 0,0 4 0 16,0-4 0-16,0 0 0 0,0 0 0 16,-5 4 6-1,5-4 6-15,5-4 5 0,-10 4 4 16,5-4-11-16,0 4-6 15,9 0-2-15,-4 4 0 16,4-8 1-16,-1 8 1 16,6-4 0-16,4 0 0 15,4 0-2-15,4 0-2 16,5-4 1-16,9 4-1 16,5-4 2-16,13 1 3 15,-5 3 0-15,9-4 0 0,-4 0 5 16,4 0 4-16,9 0-5 15,5 4-1-15,8-4-4 16,0 0-3-16,10 0 4 16,-1 0 1-16,5-4-9 15,-1 0-3-15,5 0 5 16,5 0 2-16,-5 0 3 16,0 1 2-16,5-1-3 15,-1 0 0-15,5 0-1 16,9-4-2-16,-4 4 1 15,8 0 1-15,-8 0-1 16,4-4-1-16,-1 1 1 0,6 3-1 16,-10-4 0-16,5 4 2 15,-4-4-1-15,12 0 2 16,-3 4-2-16,-10 4 2 16,1 1-4-16,-5-5 0 15,4-4 1-15,1 4 0 16,-1 0 0-16,-4 4 0 15,-13 0 0-15,13 0 0 16,-9-4 2-16,9 0 3 16,0 4-2-16,-4 0 0 15,4 4-3-15,-5-3-1 16,1-5 3-16,-5 0 1 16,5 4-1-16,-1 0-2 15,14 0-2-15,-18 4 1 0,5 0 1 16,-9-8 0-16,4 4 2 15,4-4 1-15,-4 4 3 16,5 0 1-16,-9 0-3 16,-1 0-1-16,6-4-1 15,-1 5 1-15,13-1-2 16,-17 4 2-16,4 0-4 16,0-4-2-16,0 0 2 15,9 0 0-15,0 4 1 16,-4 0 2-16,0-8-3 15,17 12 0-15,-4-8 1 16,-9 0 0-16,4 0 0 16,-8 4 2-16,-5 0-3 15,-4 0 0-15,0-4 5 0,-1 0 2 16,1-4-5-16,4 8-2 16,0-4 0-16,-4 4 2 15,0 0 2-15,-1 0 1 16,-3-4-5-16,3 0 1 15,1 0 2-15,9 4 3 16,-14-4-2-16,-4 0 0 16,8 4-1-16,-3-3-2 15,-1-1 3-15,0 0 0 16,9 0-1-16,-8 4-2 16,-1 4 1-16,-4 0-1 15,-5-8 0-15,5-4 0 16,-5 4-3-16,5 4 2 0,-5 0 1 15,-4 4 2-15,5-8 1 16,-5 4 1-16,-14-8-2 16,10 8 1-16,-1-8-2 15,1 8 2-15,-1-8-2 16,1 4-1-16,-5 0 1 16,-9 4-1-16,9-4-5 15,-18-4 1-15,14 4 8 16,-14-3 7-16,-8 3-5 15,8-4-1-15,-4 8-10 16,0-4-2-16,8 0 10 16,-8-4 5-16,9 8-3 15,-9-8-3-15,9 4-4 16,-14-4 1-16,5 12 1 0,-5-8 2 16,1 0 3-16,-5-12 4 15,-5 9-4-15,-4 3-3 16,0-8-1-16,-4 8-1 15,-9 4 0-15,8-4 0 16,-8 0 0-16,0 0 2 16,-5 8-3-16,1-8 0 15,-19 0-39-15,-4 0-18 16,-8-12-96 0</inkml:trace>
  <inkml:trace contextRef="#ctx0" brushRef="#br0" timeOffset="3287">31905 3466 148 0,'-4'4'55'0,"4"-8"-43"0,0-4 5 15,0 8 2-15,0 0 0 16,0-4 3-16,0 4 1 0,0 0 1 16,-9-4-13-16,9 4 4 0,0-4 5 15,0 0-2-15,0 4-1 16,0 0-5-16,0-4-2 15,-4 1-2-15,4-1 0 16,-5 4 0-16,-4-4 0 16,9 8 0-16,-4-4 2 15,4 0-1-15,-9 4 0 16,9 7-1-16,-5-3 2 16,5 4-3-16,-4 0 1 15,-5 4 1-15,9 3 2 16,0 1-3-16,0 4 0 0,0 4 4 15,-4 3 2-15,-5 5-5 16,9-1-3-16,0 5-1 16,0-5 1-16,-5 1-1 15,-4-9 0-15,9 1-3 16,0-12 1-16,0 0 0 16,0-5 3-16,0 1 10 15,0-4 5-15,0 0 0 16,0 0-1-16,-4-4-6 15,4 4-10 1,0-8-3-16,0 0 1 16,0 0 1-16,0 0-4 15,0 0-1-15,0 0 3 16,0 8-3-16,0-8-1 16,0 4 2-16,0-4 0 15,4 15-15-15,5-11-4 16,-4 8-91-16,4-12-42 15</inkml:trace>
  <inkml:trace contextRef="#ctx0" brushRef="#br0" timeOffset="100273">26407 5294 100 0,'14'0'38'0,"-28"4"-29"0,14-12 14 0,5 4 6 15</inkml:trace>
  <inkml:trace contextRef="#ctx0" brushRef="#br0" timeOffset="100526">26412 5278 247 0,'0'-4'31'16,"0"-4"-16"-16,-5 4 2 0,-4 0 0 15,0 4-7-15,1-4-3 16,-10 4-4-16,4 0 0 16,1 0 4-16,0 8 4 15,-5 12 0-15,0-4 1 16,1 0-4-16,-6 3 0 15,1 5 4-15,0 0 2 0,0-1-3 16,4 1-1-16,5 0-4 16,8-1 1-16,5 5-4 15,9-4 0-15,9-1 1 16,8-3 0-16,1-4-2 16,13-8-2-16,-4-4-28 15,4-4-14-15,-5-8-82 16</inkml:trace>
  <inkml:trace contextRef="#ctx0" brushRef="#br0" timeOffset="101158">26745 5416 144 0,'0'-8'55'0,"-5"0"-43"0,1 8 14 0,4-3 6 0,-5-5-5 15,1 8-1-15,-5-8-3 16,0 0 0-16,-9 0-13 16,10 4-1-16,-6 4-2 0,1 0 5 15,0 8 5-15,-1-4-3 16,1 4 0-16,0 4-6 16,-1-1 0-16,10 5-1 15,-1 0 1-15,5-4-4 16,5 8-1-16,8-5-1 15,5-3 1-15,0-4-2 16,4 0 2-16,0-8 0 16,5 0 1-16,-1-8-2 15,-3 0-2-15,-6 0 1 16,-3-4-1-16,-5-7-3 0,-1 3 2 16,1 4 1-16,-9-16 0 31,0 9 0-31,-4-1-3 0,4 8 2 15,0 8-1-15,0 0 0 16,0 20 0 0,0-4 0-16,0 8 4 15,-5 3 3 1,5 1-4-16,5 0-3 16,4-5 1-16,0 1 2 15,8-4-49-15,-3-4-19 16,4-4-57-1</inkml:trace>
  <inkml:trace contextRef="#ctx0" brushRef="#br0" timeOffset="101486">27016 5219 176 0,'9'-24'68'0,"-18"28"-52"0,13 0 21 16,-4-4 6-16,0 0-8 16,0 0-3-16,-4 0-7 15,4 0-2-15,-5 4-12 16,5-4 2-16,5 20 8 0,-10 7-3 16,5 5 2-16,5 4 0 15,-10-1-7-15,5 1-3 16,-4 3-1-16,-1 1-1 15,5-1-7-15,5-3 0 16,-5-1 1-16,4-7 1 16,1-9-21-16,-1-3-10 15,14-16-92 1,0-8-30 0</inkml:trace>
  <inkml:trace contextRef="#ctx0" brushRef="#br0" timeOffset="101802">27220 5223 140 0,'-5'-12'52'0,"5"8"-41"0,0 4 33 15,-4-4 13-15,0 4-8 16,-1 0-2-16,5 0-13 15,0-4-4-15,0 4-17 16,0 0-3-16,-4 8 0 0,4 8 11 16,0 0 9-16,0 7-11 15,0 9-5-15,0-1 2 16,0 1 1-16,0 0-6 0,0 3-2 16,0 1-3-16,0-1-1 15,4-3-10-15,1-5-2 16,8-3-56-16,0-4-23 15,5-4-68 1</inkml:trace>
  <inkml:trace contextRef="#ctx0" brushRef="#br0" timeOffset="-114625">4997 6064 80 0,'4'4'30'0,"-4"-16"-24"0,-4 8 13 0,4 4 2 15,0 0-5-15,0 0 1 16,0 0-8-16,0 0-1 16,0 0 0-16,0 0 0 15,0 0 0-15,0 0 2 0,0 8-5 16,0-8 1-16,0 0 4 0,0 0-2 15,0 0 3-15,0 0 0 16,0 0 3-16,0 0-3 16,0 0-1-16,0-4-2 15,0 4 0-15,0 4-2 16,-5-8 1 0,1-4-2-16,-1 4 2 15,5 0 2-15,0 0 0 16,-4 0 0-16,4 0 1 15,0 4 1-15,0 0-3 16,0 0-3-16,-5 0-5 16,5 0 0-16,0 8 0 0,0 0 2 15,0 4-1-15,0 0 2 16,5 3-2-16,-1 9-1 16,1 4 1-16,4 7 1 15,0 5-3-15,-1-1 0 16,-3 5 3-16,4-1 1 15,0-3-4-15,-5-5 1 16,0 1 0-16,5-1 2 16,-4-11 1-16,-1-1 1 15,5-7-9-15,-4-4-2 16,-5-16-108 0,0-12 0-1</inkml:trace>
  <inkml:trace contextRef="#ctx0" brushRef="#br0" timeOffset="-113109">4970 6040 100 0,'4'0'38'0,"1"-4"-29"0,4 4 12 0,0 0 4 15,4-4 4-15,5 0 2 16,-1 4-10-16,6-8-3 16,3 4-10-16,1 12-1 0,9-16 3 15,3 4-4-15,6-4 2 0,8 1-3 16,0-1 2-16,5-4-2 15,0 8 2-15,0-4-4 16,-1-4-2-16,1 4 2 16,-5 4 0-16,5-4-1 15,-9 0-2-15,-5 1 1 16,1 3-1-16,-5 0 0 16,-5 0 2-16,1 0 1 15,-1 0 3-15,1 4-1 16,-5-4 2-16,0 0-4 15,0 0 0-15,-4 0 3 16,0 0 1-16,-1 0-3 16,-4 0-1-16,5 0-1 15,-5 0-2-15,-4 4 5 0,-5-4 1 16,5 0 0-16,-5 4-1 16,-4 0-1-16,-4-4 0 15,4 4 2-15,-5-3 1 16,0 3 1-16,-4 0 0 15,5 0-4-15,-5 0-3 16,0 7 0-16,0-7-1 16,0 4 0-16,0 4 0 15,4 0 0-15,-8 8 2 16,4-4 1-16,-5 4 3 16,5 7 1-16,0 1 1 15,0-4-2-15,0 3 1 0,5 1-4 16,-5-4 0-16,4 4-1 15,5-1 1-15,-4 1 9 16,-1 7 4-16,1 5-10 16,3 3-3-16,1 5-2 15,0-1-1-15,0 5 2 16,0-13 1-16,0 5-1 16,-5-5-8-1,5 1-1-15,0-5 9 16,4 5 6-1,-4-12-3-15,0-1-3 16,-9-3 1-16,0-4 0 16,5-4 1-16,3-8-2 15,-8 3-2-15,-4-3 1 16,4-4 1-16,4-4-1 0,-4 4-1 16,0 0 1-16,0 0-1 15,0 0 2 1,0 0-3-16,0 0 0 15,0-7 3-15,0 7 1 16,-4 0-4-16,4 3-1 16,-4-3 1-16,-1 4 2 15,1-4 0-15,-1 0 2 16,1-4-4-16,-5 1 0 16,0-5 1-16,0 8 0 15,0 0-7-15,-4-8 0 16,-5 0 3-16,0 4 2 0,-4-8-1 15,0 8 2-15,-5 0 1 16,1 4 2-16,-5-4-1 16,0 0-1-16,-5 0 1 15,1 4-1-15,-5 4-5 16,4 0 1-16,5-8-3 16,-9 12 2-16,9 0 3 15,-5-8 1 1,-8 0 1-16,4 12 0 15,0-8 0-15,0 0 0 16,0 0 0-16,5-4-3 16,-5 8 2-16,-5-12 1 15,5 0 0-15,5 0 0 16,-5 12 0-16,4 0 0 0,1-8 2 16,4 7-3-16,-1-3 0 15,6 4 1-15,-1-8 0 16,-8 8 0-16,8-8 0 15,5-4 0-15,-14 0 0 16,5 8 2 0,0 4 3-16,4-4 2 15,10 4-10-15,-1-4-5 16,0 0-16-16,9-4-5 16,5 8-25-16,-1-4-10 15,5 0-59 1</inkml:trace>
  <inkml:trace contextRef="#ctx0" brushRef="#br0" timeOffset="-492439">254 190 4 0,'22'0'0'0</inkml:trace>
  <inkml:trace contextRef="#ctx0" brushRef="#br0" timeOffset="-491960">2749 367 52 0,'54'-4'22'0,"-28"8"-18"0,19 0 4 15,-23 0 0-15,5 0-2 16,8 0 1-16,5 4 0 16,5 0 1-16,3-4-2 15,1 0-1-15,5 0-3 16,-1 0 1-16,0-4-2 16,0 0-1-16,5 0-4 15,-5 4 0-15,1-1 0 16,-5-3-1-16,-9 0-29 15,-5 0-13-15</inkml:trace>
  <inkml:trace contextRef="#ctx0" brushRef="#br0" timeOffset="-489063">0 249 88 0,'0'-4'35'0,"0"4"-27"0,9 0 0 0,-9 0 0 16,9 0-1-16,0 0 3 15,0 0-7-15,4 0-2 16,5 4 3-16,4-4 2 16,5 4 0-16,0 0-1 15,4 0 1-15,0 0 1 16,4 0 3-16,5-1 4 16,0 1-4-16,5 4 2 0,-1-4-7 15,5 0-1-15,4 0 0 0,5 0 0 16,4 0 0-16,5 0-2 15,4 4-2-15,0 0 1 16,0 0 1-16,0 0-3 16,4-4 0-16,1-4 1 15,-1 0 0-15,5 0 0 16,0 0 2-16,0 0 3 16,-4 3 2-16,-1 1-1 15,1-4 1-15,-1 0-4 16,-4 0-2-16,5 4 0 15,-1 0 1-15,-4 0-1 16,0 0 2-16,0 0-4 16,5 0 0-16,-5 4 3 15,-4-4 1-15,-1 0 1 0,1 0 0 16,-1 0-2-16,6 0-2 16,-1 0 1-16,0 0 1 15,0 0-1-15,-5 0 2 16,1-1-4-16,0-3 0 15,-1 0 3-15,1 0 3 16,4 0-2-16,0 4 0 16,4 0 1-16,-4 0 0 15,0 0-5-15,5 0 1 16,-5-4 0-16,0 0 0 16,0 0 0-16,0 0 0 15,5 0 2-15,-1 0 1 16,1 0-1-16,-1 0 1 0,1 0-2 15,-1 0 2-15,1-4-4 16,-1 0 0-16,5 0 1 16,-4 4 0-16,-1 0 0 15,1 0 0-15,-1 0 0 16,1 0 0-16,-5 4 0 16,0-4 2-16,0 0-1 15,4 0-1-15,1 0 1 16,4 0-1-16,0 0-3 15,-9-4 2-15,4 4 3 16,1 0 1-16,-5-4-4 16,-5 0 1-16,1 1 0 15,0-1 2-15,-1 4-1 0,1-4-1 16,0 4 1-16,-1 0-1 16,1 0-3-16,13-4 2 15,-9 0 1-15,-5 0 0 16,1 0 0-16,0 0 2 15,-5 0-1-15,0 4-1 16,0 0-2-16,5 0 1 16,-5 4 1-16,-4 0 2 15,4 0-1-15,0-4-1 16,0 0-2-16,0-4 1 16,1 4 1-16,3-4 2 15,1 4-1-15,-5 0-1 16,0 0 1-16,0 0 1 0,0 0-3 15,5 4 0-15,0-4 1 16,-1-4 2-16,5 0-3 16,9 0 0-16,-4 0 1 15,-1 0 2-15,-4 4-3 16,0 0 0-16,0 0 1 16,1-4 2-16,-6 0-1 15,5 0-1-15,0 0-2 16,5 0 1-16,-1 0 1 15,1 0 2-15,-1 4-1 16,1 0-1-16,-1-3-2 16,1-1 1-16,-5-4 1 0,4 0 0 15,1 0 0-15,-1 4 2 16,-4 0-1-16,0 4-1 16,0 0 1-16,-4-4-1 15,0 0 0-15,-1 0 0 16,1 0 0-16,0 0 2 15,-1 0-1-15,1 4-1 16,-1 0-2-16,-3 0 1 16,3 4-1-16,-4-4 0 15,1 0 2-15,-1-4 2 16,0 0-1-16,5-4 2 16,-1 5-2-16,1-1-1 0,-5 0 1 15,0 4-1 1,0 0 0-16,-4 4 0 0,4-4 0 15,0 0 0-15,1-4 0 16,3 0 0-16,1-4 0 16,-1 0 0-16,5 4 0 15,1 0 0-15,-6 0 0 16,1 4 2-16,-1 0-3 16,1-4 0-16,0-4 1 15,-1 0 2-15,5 4-1 16,0 0-1-16,0 0-2 15,0 4 1-15,0 0 1 16,-4 4 0-16,4-4 2 16,-4 0 1-16,4-4-4 0,4 1 1 15,-4-1-2-15,0 0 0 16,1 4 2-16,-1 0 2 16,0 0-1-16,0 0-1 15,0 0 1-15,0-4-1 16,4-4 2-16,-4 4 1 15,0 0-1-15,0 0 1 16,1 4-4-16,-6 0 0 16,-8 0 3-16,4 0 1 15,0 0-4-15,-4-4 1 16,0 0 2-16,-1 0 1 16,6 0 1-16,-1 0 2 15,-4 0-8-15,-1 4 0 16,1 0 2-16,0 0 2 15,-5 0-3-15,0 0 1 0,1 0-2 16,-1-4 0-16,0 0 2 16,0 0 0-16,-4 0 0 15,5 1 0-15,-6-1 0 16,1 4 0-16,0 0 0 16,4 0 2-16,-8 0-1 15,-1 0-1-15,-4 0-2 16,0 0 1-16,-4 0 1 15,4-4 2-15,-5 4-1 16,1-4-1-16,-1 0-2 16,1 0 1-16,-5 4 1 15,0-4 2-15,-4 0-1 0,-1 4-1 16,-3-4 1 0,-1 0-1-16,0 4 0 0,-4 0 0 15,-1 0 0-15,1 0 0 16,0-4 0-16,0 4 2 15,0 0-3-15,-1-4 0 16,1 4 1-16,0 0 2 16,-5 0 3-16,0-4 4 15,1 0-4-15,-5 4-1 16,0 0-2-16,-1 0-2 16,1 0 1-16,-9 0-1 15,0 0-3-15,0 0 2 16,5 8 1-16,-5 0 2 0,0 0-34 15,-5 0-16-15,-12 4-61 16</inkml:trace>
  <inkml:trace contextRef="#ctx0" brushRef="#br0" timeOffset="-484888">16628 221 64 0,'4'0'27'0,"5"-4"-21"0,-4 4 7 0,-5 0 4 0,9 0-5 16,-1 0 1-16,6 0-6 16,-1 4-2-16,0-4 0 15,10 0-1-15,-1 0 2 16,4 0 1-16,1 0-6 15,4 0-2-15,5 0 2 16,-1 0 1-16,5 0 2 16,5 0 0-16,-1 0-5 15,5 0 1-15,4 4 2 16,0 0 1-16,5 0 5 16,4 0 5-16,1 0-5 15,3-4-2-15,10 0-3 16,-5 0 0-16,4 0 2 0,5 0-4 0,0 0-1 15,0 0 2-15,0 0 1 16,-5 0-1-16,1 0-2 16,4-4 3-16,0 4 2 15,0 0-7-15,-5 0-3 16,5 4 5-16,0 0 1 16,5-4 3-16,-5 0 0 15,-1-4-2-15,1 4-2 16,0 0 1-16,0 4 1 15,-4 0-3-15,4 0-2 16,-5 0 2-16,1 0 2 16,-1-4-2-16,1 0-2 15,4 0-1-15,0 0 3 0,0 4 2 16,-1 0 2-16,1-1 5 16,-4 1 5-16,-1 0-5 15,1-4 0-15,-1 0-6 16,1 0-4-16,-1 0-2 15,1 4 0-15,-1 0 5 16,1 0 1-16,-1-4 0 16,1 0-2-16,-1 0 1 15,1 0-1-15,-1 0-3 16,-4 4 2-16,0 0 3 16,14 0 1-16,-5 0-4 15,-5 0 1-15,-8-4 0 16,0 0 0-16,-5 0 2 15,-5 0 1-15,1-4-4 0,0 4 1 16,0 0 0-16,-1 0 2 16,-3 4-1-16,-1 0-1 15,-4 0-2-15,0-4 1 16,0 0 1-16,4 0 2 16,-4-4 1-16,4 0 1 15,0 0 4-15,1 0 3 16,-1 0-6-16,0 0-1 15,5 0-2-15,-5 4-2 16,0 0-2-16,1 0 1 16,-14 0 1-16,22 0 0 15,-4-4 0-15,-5 0 2 0,0 0-1 16,5 0-1-16,0 0-2 16,-1 1 1-16,1-1 3 15,0 4 3-15,4 4-4 16,-4-1-3-16,4 1 3 15,0-4 1-15,0-4-3 16,5 1 1-16,4-1-2 16,0 0 0-16,0 0 2 15,0 4 0-15,-4 0 2 16,4 0 1-16,-5-4-1 16,6 0-2-16,-6 0-2 15,1 0-1-15,4 0 4 16,0 0 1-16,4 0-3 15,-4 4 1-15,-4 0 0 16,4 0 0-16,-4-4-3 0,-1 0 2 16,-3 0 1-16,-6 0 2 15,1-4-1-15,4 4-1 16,0 4 1-16,5 0 1 16,0-4-1-16,-1 4-1 15,-4-3-2-15,1-1 1 16,-1 0 1-16,0 0 0 15,0 0 2-15,-4 0 1 16,0 0 3-16,-1 4 3 16,1 0-4-16,-5 0-3 15,5 0-1-15,0 0 1 16,0 0-1-16,-1 0 2 0,1-4-4 16,0 0-2-16,-1-4 4 15,1 4 1-15,-5 0 0 16,1 4 1-16,-1-4-4 15,0 4 0-15,1 0 1 16,-1 4 2-16,0-4-1 16,5 0-1-16,-5 0 1 15,1 0-1-15,-1-4 0 16,0 0 2-16,0 0-3 16,-4 4-2-16,0 0 2 15,0 0 2-15,0 0 0 16,-5 0-1-16,1 0 1 15,-1 0-1-15,-4 4 0 16,0-4 2-16,9 0-3 0,-5 0-2 16,-4 0 2-16,0-4 2 15,0 0 0-15,0 4 2 16,5 0-2-16,-1 0-1 16,0 0 1-16,1 0-1 15,4 0 0-15,-5 0 2 16,-8 0 8-16,8 0 3 15,0-4-9-15,1 4-1 16,-5 0-3-16,4 0 0 16,-4 0 0-16,0-4 0 15,0 4 0-15,0 0 0 0,4-3 0 16,5-1 2-16,0 4-1 16,0 0-1-16,0-4 1 15,0 4-1-15,-5 0 0 16,1 0 0-16,8 0 0 15,-4 0 0-15,0-4-3 16,-5 0 2-16,14 0 1 16,4 0 0-16,-4 0 0 15,4 0 2-15,0 0-1 16,9 4 2-16,-4 0-2 16,-1 0-1-16,1 0 1 15,-5-4 1-15,9 0-3 16,-4 4 0-16,8-4 1 15,-4 4 2-15,5 0-3 16,-5 0 0-16,4-4 1 16,-4 0 0-16,0 0 2 0,9-4 3 15,-9 4-4 1,1 1-3-16,-6 3 1 0,10 0 0 16,-14 0 1-16,9-4 0 15,0 0 0-15,-4 0 2 16,8 0-1-16,1-4-1 15,-1 4 1-15,-13 0 1 16,9 4 1-16,-9 0 3 16,-4 0-1-16,-9 4 2 15,13-4-6-15,-17 4-1 16,12-4 0-16,-8 0 2 16,-4-4-1-16,3 0-1 0,10 4-2 15,-5-4 1-15,1 4 1 16,-10 0 2-16,1 4-1 15,-1-4 2-15,-4 4-4 16,-4-4 0-16,-5 0 1 16,9 0 2-16,-5 4-1 15,10-4-1-15,-1 0 1 16,0 0-1-16,1 0 0 16,-10 0 0-16,10 0 0 15,-14 0 2-15,0 0-3 16,-4-4 0-16,-10 4 3 15,-3 0 3-15,3 4-2 16,-3-8-2-16,-1 4 0 0,5-4 1 16,-5 0-1-16,5 0 2 15,-5 4-4-15,1 0-2 16,3 0 2-16,-3-4 2 16,-10 0 6-16,9 4 4 15,-13-4-4-15,14 0 1 16,-14 4-5-16,9-4 0 15,-5 4-3-15,0-4-1 16,-4 4 1-16,9 0 0 16,-9 0-3-16,5 4 2 15,-5 4-23-15,0 0-10 16,-14-8-101 0</inkml:trace>
  <inkml:trace contextRef="#ctx0" brushRef="#br0" timeOffset="-282604">635 1011 136 0,'0'-12'52'0,"0"8"-41"0,0-4 15 0,0 8 4 0,0-4-4 16,0 0 2-16,0 0-7 16,-4 0-1 15,0 16 6-31,4 4 4 0,-5 8-3 16,5 3 1-16,5 9-7 15,-1 3-3-15,-4 12-2 16,9-3 3-16,0 3-5 15,0-3 2-15,0-5-7 16,-1 4-1-16,6 5-6 16,-5 3-4-16,4 0 1 15,0 4 2-15,1-11-9 0,-5-5-4 16,4-15-23-16,0-4-10 16,-4-32-212-1,-5-12 135 1</inkml:trace>
  <inkml:trace contextRef="#ctx0" brushRef="#br0" timeOffset="-282199">609 1094 140 0,'-18'-24'55'0,"18"20"-43"0,-4-8 19 15,4 8 7-15,4-4 1 16,5-4 1-16,0-3-15 16,4-1-5-16,9 0-12 15,9 0-1-15,5-3 0 0,8 3 1 16,1 8 2-16,-1 8-3 15,1 8 1-15,-10 8 4 16,1 7 4-16,-10 13-2 16,1 3 2-16,-5 5-7 0,-9 3-1 15,-8 4 0 1,-10-11 0-16,-8-5 2 16,-13-7 1-16,-1-4-12 0,-9-9-4 15,1-3-18-15,-1-12-8 16,1-12-45-16,4-3-19 15,13-9-21 1</inkml:trace>
  <inkml:trace contextRef="#ctx0" brushRef="#br0" timeOffset="-280923">1368 1066 140 0,'5'-4'52'0,"-10"0"-41"0,5 0 15 0,0 4 4 0,0 0-4 16,5-4-1-16,-10 0-5 16,-4 0 0-16,5 0-11 15,-5 0 3-15,5 0 4 0,-5 4 5 16,-5 4 2-16,6 4-6 16,-6 4 0-16,-8 4-4 15,9 0 2-15,-5 7-4 16,9 1 1-16,-4 4-3 15,8-1 0-15,1 5-3 16,4-8-1-16,4-1-1 16,5-3 2-16,4-4-3 15,5-8-2-15,4-8 0 16,1-8-1-16,-1-8 0 16,0-4 0-16,-4-3 2 0,0-5 3 15,-5-4-7-15,-4-7-3 16,-5 7 3-16,1 1 0 15,-5 7-1-15,-5 4 2 16,5 5-4-16,0 7 1 16,0 4 2-16,0 8 1 15,5 7 3-15,-5 9 3 16,4 4 4-16,5 7 2 16,0-3-12-16,0 0-6 15,0 3 3-15,0-3 1 16,4-4 11-16,0 3 7 15,0-11-25-15,1-8-12 0,-1-8-51 16,0-8-23 0,-4-8-32-16</inkml:trace>
  <inkml:trace contextRef="#ctx0" brushRef="#br0" timeOffset="-280443">1550 971 216 0,'-26'-4'82'0,"30"4"-64"0,1 8 2 16,-5-8-2-16,0 0 8 15,0 0 5-15,4 8 2 16,5 0 2-16,-5 4-19 0,5 4 2 0,0 3 0 16,4 5-10-16,1 0-2 15,4-1-2-15,4 1 0 16,4-4-2-16,5 0 1 15,1-9-2-15,-1-7-1 16,0-4 1-16,0-8 1 16,-9-3 1-16,0-13 1 15,-8 0-2-15,-6 1 1 16,-3-1 0-16,-5 0 1 16,4 4-5-16,-8 1-1 15,4 3-4-15,0 8-1 16,-5 4 8-16,1 0 6 15,0 8 1-15,-1 4 3 16,1 4 0-16,4 11 3 16,4 9 4-16,1 4 3 0,-5-1-9 15,0 12-2-15,0-3-4 16,4 3 1-16,-4-7-4 16,0 3-2-16,0-3 0 15,0-5 1-15,0 1 1 16,0-9 1-16,0-7-22 15,-9-4-10-15,0-8-39 16,0-12-15-16</inkml:trace>
  <inkml:trace contextRef="#ctx0" brushRef="#br0" timeOffset="-279721">2141 1015 184 0,'9'-16'71'0,"-9"12"-55"0,4 0 17 0,1 0 7 15,4 0 1-15,0 4 5 16,-5-4-8-16,5 0-3 16,4 4-19-16,-4 4-3 0,0 4-2 15,0 8-2-15,0 7 2 16,0 5 0-16,-1 8 3 15,1-1-5-15,-4 1-1 16,-1 3-2-16,1-3-1 0,-5-9-3 16,0 1 1-1,-5-8 0-15,1-1 1 0,-1-7 0 16,1-4 0-16,4 0-2 16,-5-28 3-1,5 1-1-15,0-13-4 16,5-4-2-16,-1-3-2 15,5 3 3-15,-4-3 2 16,4 7 2-16,-1 9-4 16,1 3-1-16,0 4 3 15,5 4 1-15,-1 8-5 16,5 4-2-16,-1 8 2 16,6 4 1-16,-10 8-3 15,0 4 1-15,-4-1 4 0,0 1 2 16,-5 4 0-16,5-5-2 15,-4 5 1-15,-5-8-1 16,0-9 0-16,0 1 2 16,0-16 8-1,0-7-8-15,9-5-3 16,4-4 1-16,-4-8 1 16,0-3-2-16,4 7 0 15,0 0-1-15,5 1-2 16,-5 3 3-16,10 4 0 15,-1 8 1 1,5 8-3-16,-1 8 0 16,-4 8 4-16,1 8 3 15,-6-1-3-15,-3 5-3 0,-1 4-2 16,-4-5 3-16,0-7 2 16,0 0 2-16,0-8-32 15,4-9-13-15,0-6-39 16,5-5-16-16</inkml:trace>
  <inkml:trace contextRef="#ctx0" brushRef="#br0" timeOffset="-278777">2958 1121 220 0,'0'0'82'0,"0"0"-64"0,13 0 7 0,-4 0-3 15,0 0-3-15,5 0 3 16,-1 0-1-16,0 0 2 15,5 0-13-15,0 0-3 0,0-4-1 16,-5 0-1-16,5-4 0 16,-5-3-3-16,0 3 1 15,1 0-2-15,-6-4-1 16,1 0 1-16,-9 0-1 16,0 0 0-16,-4 1 0 15,-5-1 4-15,-4 4 2 16,4 8 4-16,-9 4 1 15,0 8 6-15,-4 7 3 16,4 5-10-16,1 4-3 16,8-1-1-16,0 5 3 15,9-1-2-15,9-3 1 0,4 0-5 16,5-9 0-16,8-7 1 16,1-8 0-16,9-4-2 15,-1-8 1-15,-4-3-4 16,5-9 0-16,-5-4-4 15,-9-4 1-15,-4-7 4 16,-5 7 2-16,-4 1-5 16,0 3 0-16,-5 0 1 15,1 9 3-15,4 3-2 16,-9 4 0-16,4 4-1 16,1 8 0-16,-1 8 4 0,0 7 1 15,5 5 1-15,-4 4 2 16,-1 3-3-16,1-3 0 15,3 0 1-15,-3-5 0 16,4-7-5-16,0 0 1 16,0-12 2-16,4 0 3 15,5-8-2-15,4-8 0 16,0-4-6-16,0-8 0 16,0-7-4-16,-4 3 2 15,0 8 3-15,0 1 1 16,-9 3 1-16,0 8 2 15,-5 4-3-15,5 4-2 16,0 8-3-16,0 4 1 16,0 4 5-16,4 3 4 15,0-3-3-15,9 4-3 16,1 4 3-16,3-13-1 16,1-7 3-16,-5-4-2 15,9-15-5 1,0-9 0-16,-13-4 0 15,0-3-1-15,-5-1 1 16,-8-3 3-16,-5-1-2 16,-5 4-1-16,-4 5 3 15,5 3 0-15,4 8 1 16,-5 5 0-16,1 3 0 16,4 16 2-1,0 3 3-15,4 9 2 16,5 8 3-16,0 7-3 0,4 5 1 15,-4-1-5-15,5-3 0 16,-1-5-8-16,5-7-4 16,-1-12-44-16,-3-12-20 15,-1-8-81 1</inkml:trace>
  <inkml:trace contextRef="#ctx0" brushRef="#br0" timeOffset="-278596">3833 1034 284 0,'-4'-8'107'0,"4"8"-83"0,26-3-3 0,-12 3-7 15,3-4-10-15,14-4-1 16,5-8 1-16,4-4 0 0,0 4-2 16,-5 5-2-16,-8-1 3 0,-9 4-29 15,-9 4-9-15,-18 8-87 16</inkml:trace>
  <inkml:trace contextRef="#ctx0" brushRef="#br0" timeOffset="-277858">4815 896 172 0,'0'-12'66'15,"4"4"-52"-15,-4 5 10 0,0-1 0 0,0 4 3 16,-4 0 6-16</inkml:trace>
  <inkml:trace contextRef="#ctx0" brushRef="#br0" timeOffset="-277380">4801 869 403 0,'-9'0'34'0,"0"4"-6"0,-4-1-7 16,9 9-3-16,-5 8-2 15,4 4 3-15,1 3-2 16,4 9-1-16,0-1-4 16,9 1-2-16,0-8-6 15,8-5-1-15,1-7 1 16,9-4 0-16,0-8 0 15,4-8 0-15,4-8-5 16,-8-4 1-16,-1-3 0 16,-8-5 0-16,4-4-3 0,-13 5 0 15,0-1 2-15,-4 4 0 16,-5 8 1-16,0 0 0 16,-5 5-3-16,1 3 0 15,4 11 2-15,-5 1 0 16,5 8 1-16,5 4 0 15,4 8 0-15,4-1 2 16,5 1 1-16,-1-5 1 16,6-3-2-16,3-12-2 15,1-4 1-15,0-8 1 16,4-8-1-16,0-7 2 16,-5-5-9-16,-8-4-3 0,0 5 5 15,-9-1 1-15,-5 0 0 16,-8 4 0-16,-5 9 2 15,-4-1 0-15,-1 4 1 16,1 0 0-16,0 4-3 16,-1 4 0-16,5 0-16 15,1 4-7-15,12 0-27 16,5 0-11-16</inkml:trace>
  <inkml:trace contextRef="#ctx0" brushRef="#br0" timeOffset="-277094">5516 853 232 0,'-13'-8'88'0,"17"4"-69"0,-4 0 13 0,0 4 0 16,0-4-2-16,0 4 4 15,0-4-7-15,0 4-4 16,5 4-13-16,-1 8 7 0,-4 0 5 15,5 4-5-15,4 7-2 16,-5 5-6-16,5 3-4 16,0 5 2-16,0-1 2 15,0 1-4-15,-1-12-3 16,1-5-8-16,-9-3-4 16,0-16-34-16,0 0-16 0,-4-12-42 15,-5-3-16-15,0-9 6 16</inkml:trace>
  <inkml:trace contextRef="#ctx0" brushRef="#br0" timeOffset="-276943">5414 746 264 0,'-9'-27'101'0,"23"30"-78"0,-6-18-2 16,1 19-8-16,0-8-14 15,5 8-1-15,-1-8-13 16,0 4-6-16,0 0-43 15,5 4-19-15,0-4-3 16,0 8-1-16</inkml:trace>
  <inkml:trace contextRef="#ctx0" brushRef="#br0" timeOffset="-276705">5761 707 188 0,'8'-16'71'0,"-8"8"-55"0,0 16 17 0,5-12 7 15,-1 12-6-15,-4 0 1 16,5 0-5-16,-1 0 1 16,-4 7-17-16,9 5 5 0,0 0 4 15,0 7-6-15,4 1-2 16,0 8-6-16,1 3-4 16,4 1 0-16,-5 3 1 15,0-7-10-15,1-5-2 0,-6-3-41 16,-3-9-17-16,-1-15-82 15</inkml:trace>
  <inkml:trace contextRef="#ctx0" brushRef="#br0" timeOffset="-276150">5707 900 268 0,'0'-20'101'0,"31"20"-78"0,-13 0-7 16,4-4-8-1,18 1-6-15,-4-1-3 16,-1 0-2-16,-4-4 2 16,0 0 2-16,-8 0 2 0,-1-4-19 15,-9 4-7-15,1-4 7 0,-6 1 6 16,1-5 5-16,-4-4 3 16,-1 4 1-16,1 0 3 15,4-3 12-15,-9-1 8 16,4 8 11-16,-4-4 6 15,-4 8-5-15,4 0-1 16,0 20-14 0,4 8-2-16,-4-4-1 15,9 8-1-15,0 3 1 16,0 5-4-16,-5 3 0 16,5 5-5-16,-5-1-2 15,5 1 0-15,0-1-1 16,4-7-5-16,1-9 1 0,-5-3 4 15,4-12 2-15,0-12 6 16,5-12 3-16,0-3-22 16,0-5-6-16,-1 4 3 15,1-7 4-15,0 7 3 16,-5 0-1-16,1 4 5 16,-1 1 1-16,0 3-5 15,-4 4 0-15,0 4 1 16,0 4 3-16,0 0 2 15,4 16 3-15,5 3-3 16,0 9-2-16,-1 0-3 16,6-1 1-16,-10-7-28 15,5-4-13-15,-1-4-128 16</inkml:trace>
  <inkml:trace contextRef="#ctx0" brushRef="#br0" timeOffset="-274421">7191 734 120 0,'-14'-12'46'0,"23"9"-35"0,-9 6 5 0,0-3 2 0,-4 4 3 15,4-11 4-15</inkml:trace>
  <inkml:trace contextRef="#ctx0" brushRef="#br0" timeOffset="-274109">7177 703 291 0,'0'-8'26'0,"0"8"-2"0,0-4-10 15,-4 8-1-15,4-8-2 16,0 0 3-16,0 4-3 15,-5 0-1-15,1 0-4 16,4 0 7 0,4 8 9-1,-4 4-3-15,5 3-6 16,-5 9-2-16,4 0-3 16,-4 7 2-16,0 5 1 15,-4 7 3-15,4 9-1 0,-5 3 2 16,5 0-2-16,0 1 0 15,0-1-7-15,0 4-4 16,5-8-1-16,-5-3 1 16,4-9-1-16,5-3 2 15,-4-5-2-15,-5-3 2 16,4-8-2-16,-4-1 2 16,4-3-20-16,-8-12-78 15,0-8-20 1</inkml:trace>
  <inkml:trace contextRef="#ctx0" brushRef="#br0" timeOffset="-272801">7217 790 128 0,'-9'-16'49'0,"27"16"-38"0,-27 4 10 0,9-4 2 16,-4 0 11-16,13-8 8 15,-5 8-9-15,-4 0-2 16,0 0-18-16,9-4 1 0,9 4 0 15,-1 0 1-15,6-4 1 16,3 4-2-16,10-4-1 16,4-4-5-16,0 8-3 15,4-4 0-15,10 8-1 0,-1-8 2 16,9 4 1-16,0 0-1 16,9 0-1-16,5-4-6 15,8 0 1-15,0 0 0 16,5-4 2-16,-9 4 1 15,0 1 3-15,-4-9-3 16,-1 8-2-16,-4-8 0 16,0 12 1-16,5-8-3 15,-1 4 0-15,5-4 1 16,-4 4 0-16,-5-4 0 16,-5 4 0-16,1-4 0 15,4 5 2-15,0-5-1 16,5 0-1-16,-1-4 1 0,10 4-1 15,-1-4-3-15,-9 4 2 16,1-4 3-16,-1 1 1 16,-8 7-1-16,4-4-2 15,-4 4 1-15,-5 0 1 16,4 0-1-16,1 0-1 16,4-4-2-16,-4 0 1 15,-5 4 1-15,5-4 0 16,-5 4 0-16,-13 0 2 15,4 0-1-15,-9 1-1 16,1-1 3-16,-5 0 0 16,0 0-1-16,0-8-2 15,0 4 1-15,-5 0 1 0,-4 4 5 16,-4-4 6-16,-5 4-5 16,-4 0-2-16,0 0-1 15,-5 0-1-15,-4 0-2 16,0 1-2-16,-9 3 3 15,4-4 0-15,1 4 1 16,-1-4 2-16,0 4-8 16,1 0 0-16,-5 0 0 15,9 4 3-15,-9-4 0 16,4 4 2-16,-4-4 0 16,5 7 3-16,-5-7-3 15,4 12-2-15,1 0 2 16,-5 4 0-16,0 4 3 15,0 3 3-15,0-3 0 0,4 4 0 16,0 3-3-16,-4 1-1 16,0 0 1-16,0-1 3 15,5 1 0-15,-5 3 2 16,0 5 3-16,4 0 1 16,-4 3-11-16,5 4-1 15,-1 5-3-15,1-1 2 16,-1-3 3-16,5-1 4 15,0 0-4-15,0-3-1 16,-5-5-2-16,1 1 1 16,-5 0-2-16,4-5 2 15,0-3-2-15,-4-1-1 0,0-7 1 16,5 0 1-16,-5-4-3 16,0-1 0-16,4-3 3 15,-4-4 1-15,5 0-1 16,-5-4-2-16,-5 0-26 15,-4-4-10-15,-4-8-68 16,-9 4-28-16,0-12-37 16</inkml:trace>
  <inkml:trace contextRef="#ctx0" brushRef="#br0" timeOffset="-270729">7133 845 132 0,'4'-4'49'0,"5"-4"-38"0,-13 8 10 16,4 0 2-16,0-4 6 15,4 0 5-15,1 0-5 0,-5 0-3 16,4 0-14-16,0-8-1 16,-4 9 2-16,-4-1 4 0,4 0 4 15,0-4-7-15,4 4-3 16,-4 0 0-16,0 4 3 16,0 0-4-16,0 16 2 15,5-1-3 1,-1 5 0-16,1 4 1 15,-5 7 4-15,9 5 3 16,-5 3-3-16,1 5 0 16,-1 3-2-16,0 5 2 15,1-5-3-15,-5 12 1 16,0-12-3-16,-5 1 0 16,10-1-3-16,-10-7 1 15,-3-5-4-15,3-7 0 0,5-1-1 16,-4-3 1-16,-1 0 2 15,10 4 2-15,-5-5-3 16,4 1-3-16,-4 0 0 16,5-5 1-16,-5 1 1 15,4 0 1-15,-4-4-2 16,4-1-2-16,-4-3 5 16,0 0 4-16,0 0-7 15,0-4-3-15,0 4 0 16,0-1 2-16,-4-3-2 15,4 4 0-15,0-8 3 16,0 4 1-16,-4-4-4 16,4-4 1-16,4 8 0 0,-4-4 0 15,-4-4 2-15,8 8 3 16,5-8-4-16,-5 4-1 16,1 0-2-16,4-4 0 15,0-4 2-15,4 16 0 16,0-12 0-16,0 3 2 15,5 1-3-15,4-4 0 16,1 4 1-16,3-4 0 16,5-4 6-16,5 0 6 15,4 1-15-15,4-5-5 16,5 8-1-16,0-4 0 16,0 4 6-16,0-4 3 0,4 8-1 15,0-8 0-15,1 4-1 16,3-4 0-16,1 4 0 15,0-4-2-15,8 0 3 16,-3 0 0-16,-1 0 1 16,0-4 0-16,0 4 0 15,0 0 0-15,0 0-3 16,-4-4 2-16,4 4 1 16,1 0 0-16,3 4-3 15,1-3 2-15,4-1-1 16,-5-4 0-16,6 0 0 15,-10 4 0-15,0 0 2 16,0 0 2-16,5-4-3 0,-10 0 0 16,6 0-1-16,-1 0-2 15,0 0 3-15,-4 1 0 16,4 3 1-16,-4-4 0 16,-5 4 0-16,0 0 0 15,0 0 0-15,-4-4 0 16,0 4-3-16,0-4 2 15,0 0-6-15,-5 0-3 16,5 0 3-16,-4 1 4 16,-6 3 0-16,1 0 1 15,5 0 2-15,-5 0 0 16,0 0-7-16,4 4 0 16,1-4-4-16,-5 0 2 15,0 0 3-15,4 0 3 0,-4 0 2 16,-5 0 1-16,1 0 0 15,-9 0 0-15,-1-4-3 16,-3 0 2-16,3 1 1 16,-4 3 0-16,1 0-3 15,-1-4 0-15,0 0-1 16,0 4 3-16,0 0 0 16,1 0 3-16,-1 0-1 15,0 0-1-15,-4 4-8 16,-5-4-3-16,5 4 10 15,-5-4 7-15,1 0-9 16,-1 0-4-16,0 0 9 16,5 4 8-16,0-4-5 0,4 4-2 15,-4 0-5-15,-1 0 1 16,1 0-1-16,-9 4 0 16,-9-4 2-16,0 0 0 15,0 0-29-15,-4 0-13 16</inkml:trace>
  <inkml:trace contextRef="#ctx0" brushRef="#br0" timeOffset="-262141">7666 1113 116 0,'0'-8'46'0,"0"8"-35"0,0-7 23 0,4 3 7 0,-4 0-6 16,0 0-3-16,0-4-12 15,5 0-2-15,-1 0-11 16,1 4 0-16,3 0 9 16,6 4 2-16,3 4-9 15,-3 4-2-15,4 0 1 16,-1 8 5-16,1 11-3 16,0-3 2-16,0 8 2 15,-1-1 1-15,-3 1-4 0,3-5-1 16,1 1-2-16,-9-4 0 15,0-1-2-15,4-3-1 16,-8-8-1-16,4 0 2 16,0-4-1-16,-1-4 0 15,1 0-3-15,0-12-2 16,0-4 3-16,0 0 0 16,0 0 1-16,0-12 0 15,0 1-7-15,-1-1-2 16,1 0 4-16,0 5 5 15,-4-1-4-15,4 4-2 16,-5 0-4-16,5 4-1 16,0-3-10-16,-5 7-1 0,-4 0-20 15,9 4-54 1</inkml:trace>
  <inkml:trace contextRef="#ctx0" brushRef="#br0" timeOffset="-261824">8292 1169 148 0,'0'0'57'0,"0"4"-44"0,4-4 14 16,-4-4 3-16,0 4 0 15,0 0 2-15,0 0 2 16,-4 0 2-16,4 0-20 0,0 0 4 0,0 7 3 15,0 5-6-15,0 4 1 16,0 0-7-16,4 4 1 16,-4-1-3-16,0 1 0 15,5 4 1-15,-1-8 1 16,1-1-10-16,-1 1-3 16,-4-4 3-16,5 0 3 15,-5-4-21-15,0-8-8 16,0 0-34-16,0-4-15 15,-5-12-54 1</inkml:trace>
  <inkml:trace contextRef="#ctx0" brushRef="#br0" timeOffset="-261646">8230 1003 220 0,'-5'-20'85'0,"5"12"-66"0,0 8-6 0,5 0-6 0,4-4-5 15,-5 0 1 1,5 0-4-16,0 0 1 16,-5 0-7-16,5 4-3 0,-9 0-19 15,9 8-6-15,0 0-48 16</inkml:trace>
  <inkml:trace contextRef="#ctx0" brushRef="#br0" timeOffset="-261136">8616 1066 144 0,'18'-12'55'0,"-9"12"-43"0,-5-4 8 0,-4 4 2 16,0 0 0-16,0 0 4 16,0 0-1-16,-4-4 0 15,-1 4-14-15,1 0 7 0,-5 0 4 16,0 0-5-16,-4 0-2 15,-1 4-4-15,6 0-2 16,-6 4-1-16,1 0 0 16,4 0-2-16,-4 4 1 0,-5 3-6 15,9 1-1 1,0 0 0-16,0-4 2 0,0 0-1 16,5 3-1-16,4-3 3 15,0-4 0-15,0 0-1 16,9-8-2-16,0 0 7 15,4 0 3-15,-4 0-3 16,9-4-2-16,-5 4 0 16,5 0 1-16,0 8-3 15,8-4 0-15,-8 0-3 16,4 8-1-16,0 11 1 16,-4-7 2-16,-4 4 1 15,-1 4 3-15,-9-5-1 16,-4 1 2-16,-4 0 0 0,-9 0 3 15,-10-1-5-15,1-3-3 16,0-8-4-16,0 0-1 16,-1-4-16-16,1-8-5 15,5-4-32-15,8 0-14 16,4-4-62 0</inkml:trace>
  <inkml:trace contextRef="#ctx0" brushRef="#br0" timeOffset="-260627">9114 1173 192 0,'0'-12'71'0,"4"12"-55"0,-8 0-5 0,4 0 8 16,-5-4 15-1,-13-4-2-15,1 0-16 16,-6 0 9-16,-3 4 4 0,-1 0-13 16,-4 4-6-16,0 12-2 15,0 0 1-15,9 8 2 16,-1-5 3-16,10 5-5 16,4 0-3-16,0-8 1 15,9 3 0-15,5-3-6 16,4 0 0-16,8 0 1 15,6-12 1-15,-1-4-6 0,4 0 0 16,-3-8 1-16,-1 0 3 16,-4-3-2-16,-1-5 0 15,-3 0 1-15,-5 0 2 16,-1 1-1-16,-8 3-1 16,0 4-2-16,0 4 1 15,0 4 3-15,-4 4 1 16,0 8 7-16,4 8 4 15,0 0 1-15,4 11 4 16,-4-3-9-16,4 4-3 16,1-1-2-16,4-3-1 15,4-4-18-15,5-8-5 16,0-9-42-16,4-6-17 16,0-9-68-16</inkml:trace>
  <inkml:trace contextRef="#ctx0" brushRef="#br0" timeOffset="-258209">11774 782 148 0,'4'0'55'0,"1"0"-43"0,-1-4 3 0,-4 4 1 0,0 0-8 16,0 0 0-16,0 0-2 16,0-4 1-16,0 0-4 15,0 4-2-15,0-4 2 0,0 0 4 16,-4 0 4-16,-1 0 2 15,-4 0 3-15,0 0-5 16,1 4 1-16,-6 0-5 16,-4 0 1-16,5 4-3 15,-5-4 2-15,1 8-6 16,-1-4-3-16,0 4 9 0,0 4 8 16,-4 0-4-16,0-1-1 15,4 1-3-15,5 0 0 16,0 0 2-1,4 0-6-15,4-4-2 16,5 4 3-16,0-12 2 16,14 3 0-16,-1-3-1 15,5 4-3-15,-1-8 1 16,10 1-2-16,-5-1-1 16,0 4 3-16,1 0 0 15,3-4 1-15,-4 12 0 16,1-5-2-16,-6 9-2 15,1 4 1-15,-4 4-1 0,-1 0 2 16,-9-1 1-16,-4 1 1 16,-4 0 0-16,-5 0 0 15,-9-5 0-15,0 1-2 16,-4-4-2-16,-9-4-2 16,5-8 1-16,-1-4-21 15,5-4-8-15,4 0-25 16,5-4-8-16,8 0-48 15</inkml:trace>
  <inkml:trace contextRef="#ctx0" brushRef="#br0" timeOffset="-258073">11951 948 132 0,'9'-4'49'0,"-9"0"-38"0,9 8 17 0,-4-4 4 16</inkml:trace>
  <inkml:trace contextRef="#ctx0" brushRef="#br0" timeOffset="-257518">11982 944 302 0,'9'0'36'16,"-4"0"4"0,4 0-24-16,4 0-2 0,-4 0-2 15,4 0-5-15,1-4-2 16,3 0-2-16,1 0 0 15,0 0-4-15,-5 0-2 16,-4-4 2-16,0 0 2 0,0 0 2 16,-5 0 1-16,1 0-5 15,-10 0 1 1,-8 1 2-16,0 7-1 16,-5-4-1-16,-4 4 7 15,4 0 3-15,0 8-3 16,-4-5 1-16,9 9 1 15,-1 0 2-15,5 4-1 16,5 4-1-16,8-1-3 16,-4 1 1-16,9 0-6 15,13-4-1-15,10-8 0 16,-6-4 0-16,10-8-9 0,-1-4-2 16,1-4-10-16,-1-8-1 15,-4 0 2 1,-4-3 2-16,-9-1 4 0,-5-4 3 15,-4 5 7 1,-9-9 4-16,0 4 1 0,-4 1-1 16,-1 3 14-16,1 4 7 15,-5 9-4-15,4-1 1 16,1 4-5-16,4 20 13 16,0 3-1-1,4 1-6-15,1 4-2 16,8 4-4-16,0 3 0 0,1 5-7 15,-1-1-2-15,5-3-2 16,0-4-2-16,-5-8-15 16,0-5-7-16,1 1-29 15,-1-12-10-15,0-4-65 16</inkml:trace>
  <inkml:trace contextRef="#ctx0" brushRef="#br0" timeOffset="-257126">12507 880 208 0,'8'-7'79'0,"-3"22"-61"0,-1-27-5 15,5 16-7-15,0-4-9 16,4 0 2-16,-4-4 10 16,5 4 5-16,-1-3-6 0,-4 3 9 15,4-8 3-15,0 4-8 0,-4 0-2 16,0 0-6-16,-4-8-1 15,8 8-1-15,-13-8-2 16,4 4 1-16,-4-4-1 16,0 8 2-16,-8-3 3 15,-1-1 0-15,0 0 0 16,0 12 8-16,-4-12 3 16,4 4-1-16,-9 8 5 15,0 4-4 1,0 4 0-16,5 3 2 15,0 5-6-15,4 0 1 16,4 4-8-16,5-5-3 0,9 5 1 16,5-4 0-16,3-8-12 15,6-5-4-15,17-3-27 16,-5-8-12-16,1-7-41 16,-1 3-18-16</inkml:trace>
  <inkml:trace contextRef="#ctx0" brushRef="#br0" timeOffset="-255189">13026 805 72 0,'-4'-4'30'0,"4"-11"-24"0,0 15 19 0,0 0 8 16,0 0-2-16,0-4 2 15,0 0-6-15,-5 0 1 16,1 0-5-16,-1-4 0 15,1 8-12-15,-5 0-2 0,0 0 1 16,-4 0-4-16,0 4-1 16,-1 0 6-16,-4 4 3 15,1 4 4-15,3-1 1 16,1 1-2-16,4 4 2 16,0 0-8-16,9 4-4 0,0-9-4 15,14 5-3-15,-6-4-2 16,19-8-1-16,4-4-14 15,5-4-6-15,-1-4-26 16,-8 0-9-16</inkml:trace>
  <inkml:trace contextRef="#ctx0" brushRef="#br0" timeOffset="-254952">13168 640 192 0,'5'-20'74'0,"-5"20"-58"0,0 4 20 15,0-4 7-15,0 0-9 0,4 8 0 16,-4 4-6-16,5-5 0 16,-5 9-16-16,4 0 2 0,5 8 0 15,-5-9 1-15,5 9-1 16,0 0-12 0,0 0-1-16,-5-1-2 15,1-7-10-15,-1 0-5 16,1-4-39-16,-5-4-14 15,0-4-61 1</inkml:trace>
  <inkml:trace contextRef="#ctx0" brushRef="#br0" timeOffset="-254800">13097 794 216 0,'0'-8'82'0,"5"4"-64"0,8 8-4 16,-4-8-8-16,4 4-6 15,5 0 0-15,0-4-3 16,-1-8 2-16,1 8 1 16,0-4-22-16,0-4-10 0</inkml:trace>
  <inkml:trace contextRef="#ctx0" brushRef="#br0" timeOffset="-253974">13905 715 140 0,'-8'-4'55'0,"12"4"-43"0,-8-16 12 0,4 12 5 15,0 4-4-15,-5-8 0 16,1 4-2-16,-1-4-3 16,1 4-10-16,-5-4 7 0,0 4 3 0,0 8-4 15,-4-8 1-15,0 8-4 16,-1 0 2-16,-4-8-4 15,1 16-1-15,-1-4 0 16,0 4 4-16,0 8-2 16,5-5 1-16,4 1-5 15,5 0 0-15,8 0-5 16,5 0-2-16,9-5-14 16,4 1-4-16,9-4-31 15,0 0-14-15,5-4-66 16</inkml:trace>
  <inkml:trace contextRef="#ctx0" brushRef="#br0" timeOffset="-253510">14168 592 208 0,'-14'-23'77'0,"5"26"-60"0,0-6 6 0,9 3 1 16,-4 3-6-16,-9-3-1 15,-1 8 10-15,-3 0 5 16,-1 0-16-16,0 0 4 0,-4 4 1 16,4 0-7-16,0 7-3 15,1 1-4-15,3 4 0 16,5-4-4-16,9-1 0 16,0 1 3-16,5-4 1 15,8-4-1-15,5-4-1 0,4 0-8 16,0-8-2-16,0 0-5 15,1-8 1-15,-6-4 3 16,1 0 3-16,-4 0 2 16,-1-8 3-16,-4 9-1 15,-5-1-1-15,1 4 1 16,-1-4 1-16,1 4 1 16,-5 8 3-16,0 0-3 15,0 4 0-15,4 12-1 16,-4 0 1-16,4-5-2 15,5 5-1-15,5 0 1 16,-1-4-1-16,0 4-22 16,5-8-10-16,4-8-22 15,0 0-8-15,-4 0-113 32</inkml:trace>
  <inkml:trace contextRef="#ctx0" brushRef="#br0" timeOffset="-253014">14363 632 176 0,'-13'-32'66'0,"13"28"-52"0,0-12 23 0,0 12 9 16,0 4 0-16,0 4 3 16,0-8-14-16,0 4-6 15,0 0-17-15,4 8 1 0,0 4 3 16,-4 4-2-16,5 4 2 16,-5-1-5-16,4 1 1 15,-4 4-5-15,5-4-2 16,-5-1-2-16,0-3 0 0,0 4-2 15,0-4-1-15,0-4 1 16,0-5 1-16,0 1-3 16,0-8 0-16,0 0-1 15,4-8-2-15,-4-3 0 16,5-1 3-16,-1-8-5 16,1-4 2-16,3 1 4 15,1-1 2-15,0-4-3 16,0 1 1-16,4 3-2 15,1 4 0-15,4 4 2 16,4 5 2-16,0 7-3 16,-4 4 0-16,-1 8-1 0,-3-1-2 15,-5 17 0 1,0 0 5-16,-5-1 1 16,5 1-3-16,-9-8 1 15,-5 0 0-15,1-4 2 16,4-5-1-16,-4-7-1 15,-1-7-8-15,5-5-3 16,5-8 1-16,-5 0 1 16,0 4-12-16,4-7-6 15,5-5-22-15,-5 8-8 16,1 5-65 0</inkml:trace>
  <inkml:trace contextRef="#ctx0" brushRef="#br0" timeOffset="-252490">14847 324 244 0,'4'-12'93'0,"-8"4"-72"0,17 4 20 16,-8 4 4-16,-5 0-8 15,4 0 1-15,1 8-13 16,-1 4-3-16,-4 8-13 16,0 7-1-16,5 1-1 0,3 7 1 0,1 5 2 15,0 7 1-15,0-7 1 16,-4 3-6-16,-1-15-4 16,0 3 1-16,-4-3 0 15,0-4-1-15,0-13-2 16,-4 1 1-16,0-4-1 15,4-8-7-15,-5 4-3 16,1-4 1-16,-1-8 3 16,5 8 1-16,-4-16 0 15,-1 9 1-15,1-5 3 16,-5-4 0-16,0-4 1 16,-4 8 0-16,-1-3 0 15,1 7-3-15,-5 0 2 16,-4 8 3-16,9 4 1 0,0 12 1 15,4-1 0-15,0 5-2 16,13 0 1 0,5-4-2-16,9-1 2 15,0 1-2-15,4-8 2 0,4-8-35 16,1-8-16-16,-9 8-68 16,0-27-30-16,-5-9 29 15</inkml:trace>
  <inkml:trace contextRef="#ctx0" brushRef="#br0" timeOffset="-251138">10655 841 120 0,'-5'0'46'0,"1"-8"-35"0,8 4-4 16,-8 4 16-16,-5 0-9 16,4 0 6-16,1 0 3 15,0 0-13-15,-5-4 10 16,9 0 6-16,-5 0-3 0,1 0 1 15,4 4-4-15,0 0-1 16,0-4-10-16,0 4-5 16,0-4-12-16,0 0-3 15,0 4 17-15,0 0 9 16,4 4-4-16,-4-4-3 16,0 0-1-16,-4-4 0 15,4 4-3-15,0-3-1 16,0 3-1-16,0 0-2 15,0 0 3-15,0 0 0 0,0 0-1 16,0 0-2-16,0 0 3 16,0-4 0-16,-9 0 3 15,4 4 1-15,1 4-1 16,4-8-1-16,-9 0-1 16,9 4 2-16,-4 0-3 15,4 0 0-15,0 8 5 16,0 3 3-16,0 1-2 15,0 0 0-15,9 4-1 16,-9 0 2-16,4 3-1 16,0 5 0-16,1 4-5 15,-5 3-3-15,0 5 6 16,0-1 5-16,9 5-2 16,-14-5 2-16,10-3-7 15,-5 0-1-15,0-9-2 0,0 1 1 16,-5-8 0-16,14-1 3 15,-4-3-8-15,-5-4 0 16,-5-4 0-16,10 0 3 16,4 4-22-16,-9-12-11 15,4 0-25-15,-4-4-12 16,-4 0-80 0</inkml:trace>
  <inkml:trace contextRef="#ctx0" brushRef="#br0" timeOffset="-250012">10166 865 176 0,'0'-8'68'16,"0"4"-52"-16,-4 0 8 0,4 4 0 0,0 0-10 15,0-4-1-15,0 4 2 16,-5 0 0-16,5 0-8 15,0 0 7-15,0 8 5 0,0 4-1 16,0-1-1-16,0 5-1 16,0 4 0-16,5 8 0 15,-1 3 0-15,5 9-4 16,-5-5-2-16,1 5 0 16,-1-1 1-16,1-3-1 15,-1-1-1-15,5-7-3 16,-5-1-1-16,5-7-1 15,-4 0 2-15,-5 0-3 0,0-8-2 16,0-5-5-16,0 1 0 16,0 4-18-16,0-12-8 15,0 8-42-15,-5-16-16 16,5 0-38 0</inkml:trace>
  <inkml:trace contextRef="#ctx0" brushRef="#br0" timeOffset="-249397">10059 896 60 0,'-13'-4'24'0,"18"-4"-18"0,-5 8 0 0,0 0-1 15,0 0 23-15,4-4 13 16,0 0 0-16,-4 1-2 16,5-1-7-16,-5 0 0 15,0 4-18-15,9 0 1 0,-5 0-1 16,5 0-1-16,0-4 2 15,4 0-4-15,5 0-1 16,9 0-2-16,4-4 0 16,4 4 0-16,5-4 2 15,0 4-3-15,-4 0 1 16,4 4-3-16,0-4 0 0,-5 4-6 16,-12-4 1-16,-1 4 0 15,-9-4 2-15,5 4-1 16,-14-4 2-16,10 8 0 15,-6-4 1-15,-8 0-5 16,0 0-1-16,0 0-21 16,-4 4-10-16,0 0-91 15,-10 0-39 1,1 4 84-16</inkml:trace>
  <inkml:trace contextRef="#ctx0" brushRef="#br0" timeOffset="-248721">10242 1350 108 0,'-5'-4'44'0,"1"0"-35"0,4 4 9 16,0 0 2-16,0 0-6 15,4 4 0-15,-4-4 9 0,9 4 7 16,0 0-15-16,-5 0-4 0,1 4-3 16,-1-4 0-16,-4-4 0 15,5 8 2-15,-5-8 1 16,9 4-1-16,-1-4 1 16,6 0-2-16,4-4 0 15,4 0-5-15,4 0-1 16,5-4 1-16,1 0 2 15,3 4-1 1,-4-4 0-16,-4 8 1 16,4-4-5-16,-13 0-1 15,4-4 0-15,-9 5 0 16,5 10 0-16,-14-14 0 16,1 3 0-16,-10 4 0 0,5 0-33 15,-8 0-15-15,-10 4-60 16</inkml:trace>
  <inkml:trace contextRef="#ctx0" brushRef="#br0" timeOffset="-217733">10206 944 72 0,'-4'0'27'0,"-1"-4"-21"0,10 0 5 0,-5 4 3 15,0 0 3-15,0 0 4 16,0 0 2-16,0 0 3 15,0 0-12-15,0-4-3 16,0 4 4-16,0-4 2 16,0 0-8-16,0 4-1 0,0-4 2 15,4 4-2-15,-4 0 3 16,0-4-6-16,0 4-1 16,4-4-2-16,-4 4 1 0,0-4 4 15,0 4 4-15,0 0-2 16,0-4 2-16,-4 0-2 15,4 4 0-15,0-4-5 16,0 4-1-16,0 0 5 16,0 0 3-16,0 0-6 15,0 0-3-15,0 0-1 16,0 0 1-16,4 4-1 16,-4 4 2-16,5-4-2 15,-5-4 2-15,9 4 4 16,-5 4 6-16,1 0-5 15,-1 0 0-15,1 0-4 16,-1-1-1-16,5 1-1 16,-5 0 1-16,1 0-2 0,-1 0 2 15,1 0-2-15,-1 0 2 16,1 0 0-16,-1 4 3 16,0-5-3-16,1 5 0 15,-1 0-1-15,1-4-2 16,-1 4 3-16,5-4 0 15,-4 0-4-15,-1 0-1 16,0-1 3-16,1 1 1 16,-1 0 2-16,1 0 2 15,-5 0-5-15,4 0-1 16,-4 0 0-16,5 0 2 16,-1 7-1-16,0-7-1 15,-4 0 1-15,0-8-1 16,5 8 0-16,-5-8 0 0,0 8 0 15,0-8 2-15,0 0-1 16,0 0-1-16,4 8 1 16,-4-8 1-16,0 0-3 15,5 4 0-15,-5-4 1 16,0 0 2-16,0 0-1 16,4 0-1-16,-4 0 1 15,0 0-1-15,0 0 0 16,0 0 2-16,0 0-1 15,0 0-1 1,5 0 1-16,-5 0-1 16,4-4 2-16,1 4-3 15,-1 0-2-15,-4 0 2 0,4-4 2 16,1 4-2-16,4-4 0 16,-9 4 1-16,4-4 2 15,1 0-1-15,4-8-1 16,-1 0 1-1,1 5-1-15,-4-5 2 16,-1 4-1-16,5 0 2 16,-4-4-2-16,-1 4-1 15,0 0-2-15,1 0-1 16,-5-3 2-16,4-1 2 16,1 0 0-16,-1 4 2 15,1 0-2-15,-1 0-1 16,0 0-2-16,1 0-1 0,-1 1 2 15,1-1 2-15,4 0 0 16,-5 0-1-16,1 0 1 16,-5 0 1-16,4 0-1 15,0 4-1-15,-4-4 1 16,5 4-1-16,-1-4 0 16,1 5 0-16,-5-5-3 15,0 4 2-15,0-4 3 16,0 4 1-16,4-4-4 15,1 4 1-15,-5 0 0 16,0 0 2-16,0 0-1 16,9 0-3-1,-9 4-1-15,0 0 2 16,0 0 2-16,0-4-2 0,-5 0 0 16,10 4 1-16,-5 0 0 15,8 0-3-15,-12 0 2 16,13 0 1-16,-14 0 0 15,1-4 4-15,4 4 2 16,-4 0 4-16,-1 0 4 16,5 4-17-16,0-4-7 15,0 0 2-15,0 0 2 16,-4 4-7-16,-1 0-4 16,5-4-82-16,-9 0-36 15,-4 0 20 1</inkml:trace>
  <inkml:trace contextRef="#ctx0" brushRef="#br0" timeOffset="-212675">10188 912 140 0,'-9'0'52'0,"14"4"-41"0,-5-8 2 16,0 4 0-16,0 0-7 16,9 4-1-16,0-4 6 15,-1 0 3-15,6-4-7 16,-1 4 0-16,5-4 3 0,4 0-4 16,-4 4 2-16,4-4-5 0,0 0 0 15,0 4-1-15,1 0-2 16,-1 0 1-16,5-8 1 15,-5 8-1-15,-4-4 2 16,-1 0-2-16,1 4 2 16,-5 0-2-16,1-4-1 15,-5 4 1-15,-1-3 1 16,1 3-1-16,-9 0-1 16,0 0 1-16,0 0 1 15,0 3-3-15,-4-3-2 16,-5 0 2-16,0 0 2 15,0 0 0-15,-4 0 2 16,0 4-4-16,-5-4-2 16,5 8 2-16,-5-4 2 0,0 0 0 15,0 0-1-15,0 0 1 16,1 0 1-16,3 0-3 16,1-4 0-16,0 0 1 15,4 0 2-15,0 0-1 16,0-4-1-16,0 4 1 15,5 0-1-15,-5 0 0 16,4-4 2-16,-3 4-1 16,3 0 2-16,1 0-2 15,-1 0-1-15,1-4 1 16,-1 8 1-16,1-4-1 16,4 0 2-16,0-4 0 15,9 4 1-15,4 0 0 0,0 0 2 16,5-4-3-16,0 0-2 15,4 4 0-15,0-4 1 16,1 4-3-16,3 0 0 16,-4 0 1-16,-4 0 0 15,-4-4 2-15,-1 4 1 16,-4 0-4-16,-5 0 1 16,1 0 0-16,-1 0 0 15,-4 0 0-15,-4 0 2 16,4-4-1-16,-9 4-3 15,-5 0 1 1,1 0 1-16,-5 0 2 16,1 0-3-16,-10 0-2 0,9 0-1 15,0 0 3-15,1 0 4 16,-1 0 3-16,0 0-5 16,0 4 0-16,5 0-1 15,0 0 0-15,-1-4 0 16,1 0 0-16,0 4 0 15,4-4 0-15,4 0 0 16,1 0 2-16,-1 0-3 16,1 0 0-16,4 0 1 15,0 0 2-15,9 0-1 16,0-4 2-16,4 4-4 16,5-4 0-16,4 4 3 15,0-4 1-15,5 0-1 0,-5 0 1 16,5 4-2-16,-1-3-1 15,6 3 3-15,-10-4 2 16,4 4-4-16,-8-4-3 16,0 4 1-16,-9 0 2 15,0 0 0-15,-9 0-1 16,0 0 1-16,-5-4-1 16,1 4 2-16,-1 0 3 15,-4 0-2-15,-4-4-2 16,0 4 0-16,-5 0-1 15,0 0-5-15,-4 0-1 16,-5 4 7-16,1-4 6 16,4 0-8-16,-1 8-3 0,6-1 2 15,-1-7 0-15,0 4-1 16,5 0 2-16,4 0 5 16,0-4 2-16,5 0-7 15,-1 0-1-15,5 0 0 16,0 0 1-16,9 0 5 15,0 0 2-15,4 0-9 16,5 0-3-16,0 0 7 16,0-4 6-16,-1 4-8 15,5 0-3-15,-4 0-1 16,0 0 3-16,4 0 5 16,-8 0 3-16,-1 0-7 15,-4 0-1-15,0 0 2 16,0 4 4-16,-9-4-6 0,4 0 0 15,5 0 2-15,-5 0 4 16,-4 0-1-16,0 0-2 16,0 0-5-16,0 0 0 15,-4 4 2-15,-5-4 1 16,0 4 5-16,-4 0 2 16,-1 0-5-16,1 0 0 15,-9 0-1-15,4 0 0 16,0 4 0-16,1-4 2 15,3 4-8-15,1-8-1 16,4 4 10-16,5-4 5 16,-1 4-6-16,5-4 0 15,0 0-2-15,5 0 0 0,4-4 0 16,4 4 0-16,5-4 0 16,-5 0 0-16,0 0-3 15,5 0 2-15,0 0 1 16,-5 4 2-16,0 0-3 15,1 0 0-15,-1 0-4 16,-8 0 1-16,-5 0 4 16,0 0 4-16,0 0-1 15,-9 4-2 1,-5 0 0-16,5 0 1 16,-4 4 1-16,0 0-4 15,-5-5 1-15,9 1 0 16,0-4 2-16,5 4-3 0,-1-4 0 15,1 4 1-15,-1-4 2 16,5 0-8-16,0 0-1 16,9 0 8-16,0 0 4 15,0 0-2-15,4 0-2 16,5 0 0-16,-4-4-1 16,-1 4-3-16,0 0 2 15,-4 0 1-15,0 0 0 16,0 0 0-16,-5 0 0 15,-4 0 0-15,-4 0 0 16,-5 4 0-16,-4 0 0 16,4 4 0-16,-9-4 2 15,5 0-6-15,-5 4-1 16,5 0 6-16,4-4 4 0,0 0-2 16,0 0-2-16,4 0-7 15,5-4-1-15,0 0 9 16,9 0 6-16,5-4-3 15,-1 0-3-15,5 0-1 16,-5 0-1-16,5 0-3 16,-5 0 2-16,1 0 1 15,-6 4 2-15,1 0-1 16,-4 0-1-16,-5 0 1 16,0 4-1-16,-5-4-3 15,-4 4 0-15,1 0 2 16,-6 0 2-16,5 4 2 15,-4 0 1-15,0-1-5 16,-5 1-1-16,9-4 1 0,0 0 0 16,5-4 1-16,4 0 0 15,0 0 0-15,4-4 2 16,5 0-3-16,0 0 0 16,9 0 1-16,-5 1 2 15,0-1-1-15,1 0-1 16,-5 0-2-16,-5 0-1 15,-4 4 4-15,0 0 1 16,0 0 0-16,-4 8-2 16,-1 0 1-16,1-1-1 15,-1 1-7-15,1 0 0 16,-1 0 7-16,1 4 5 0,-1 0-2 16,1-4-2-16,0 0 2 15,-1-4 0-15,1-1-10 16,-1 1-5-16,1 4 8 15,4-8 4-15,0 4-2 16,0-4 0-16,0 0 1 16,0 0 2-16,0 0 6 15,0 0 4-15,0 4-6 16,0-4-3-16,0 0 1 16,0 0 0-16,0-4-4 15,0 4-1-15,4-8 3 16,1 4 1-16,4-3-3 15,-5-1 1-15,5 0 0 0,-5-4 2 16,5 4-1 0,0-4 2-16,4 0-7 0,-4 0-1 15,5 1 2-15,-6 3 3 16,1 0 1-16,-4 0 2 16,-1 0 0-16,1 0 1 15,4 4-2-15,-9 0 1 16,4 0-4-16,-4 0 0 15,0 0 1-15,0 0 0 16,0 4 0-16,0-3 2 16,0 3-1-16,0-4-1 15,0 4 1-15,0 0-1 16,0 0 0-16,-4 0 2 0,4 0-3 16,-5 0-2-16,5 4 4 15,-4-1 3-15,-1 1-1 16,-4 0-2-16,0 4 2 15,1 0 0-15,-1 4-1 16,0 0-2-16,0 4 3 16,0-1 0-16,0-3-4 15,0 4-1-15,0-4 1 16,1 4 0-16,-1-4 1 16,4-5 2-16,-8 5-1 15,8-4 2-15,5-8 0 16,-4 4 1-16,4-4-2 15,4-4-2 1,-4-4 3-16,5 0-4 16,-5-3 0-16,9-5 1 0,-5 0 2 15,5-4-1-15,0 0-1 16,-5 5 1-16,1-1 1 16,4 0-3-16,0 0-2 15,0 4-1-15,-5 1 3 16,5-1 0-16,-9 4 3 15,9 4-1-15,-9-4-1 16,9 4-2-16,-9 0 1 16,0 4 1-16,0 0 0 15,0 0 2-15,0 4 1 0,0 4-1 16,-5 0-2 0,1 0 3-16,-1 4 0 15,1 3-4-15,-5-3-1 0,5 4 1 16,-5-4 2-16,0 0 0 15,0 4-1 1,0-1 1-16,5 5 1 16,-5 0-1-16,4-4-1 15,1-5 3-15,-5 1-4 16,4-4 0-16,1 0 1 16,0 0 2-16,-1 0-1 15,5-4-1-15,0 0 1 16,-4 0-1-16,-1 4 0 15,1-8 0-15,4 0 0 16,-5-8 2-16,1 8-3 16,-1 0 0-16,1 0 1 0,0-4 0 15,-1 0 0-15,1-4 2 16,-1 4-1-16,1-4-1 16,4 0 1-16,-5 0-1 15,1-4 2-15,4 1 1 16,-4-1-1-16,4 0-2 15,0 0 1-15,0 4-1 16,0 0 0-16,0 0 2 16,-5 0-3-16,5 1 0 15,-4-1 1-15,4 0 2 16,-5 4-1-16,5-4 2 0,0 0-4 16,0 0-2-16,-4 0 2 15,4 0 0-15,-5 4 3 16,5-3 1-16,0-1-4 15,-4 4 1-15,-1 0-2 16,1 0 0-16,0-4 2 16,4 4 0-16,0 4-3 15,-5 4 0-15,5-4 2 16,0 0 2-16,0 0-2 16,0 8 0-16,0-8 1 15,5 8 2-15,-1 4 1 16,0-5 1-16,-4 5 0 15,5 4 2-15,-1-4-3 16,1 4-2-16,-5-1 0 16,4 1-1-16,-4-4 0 0,0-4 0 15,0 0 0-15,5 0 2 16,-5-8-1-16,0 0-1 16,0 0 3-16,0 0 0 15,-5-8-1-15,1 0-2 16,-1-4-4-16,1 0 0 15,-5 0 2-15,0-3 3 16,0-1-2-16,0 4 0 16,5 4 1-16,-5 0 0 15,5 4 2-15,-1 0 1 16,1 0-4-16,4 4 1 16,-5 0 0-16,5 0 0 15,5 8 2-15,4 0 1 0,4 4 1 16,0 4 0-16,1 0-5 15,3-1 1-15,-3 1-35 16,-1-4-17-16,-4-4-83 16</inkml:trace>
  <inkml:trace contextRef="#ctx0" brushRef="#br0" timeOffset="-199313">7173 2140 104 0,'9'-4'38'0,"-23"-4"-29"0,10 4 1 16,4 4-1-16,0 0-1 0,0 8 2 16,-5-8 4-16,5 8 1 15,-4-8 3-15,0 0 1 16,-1-4-2-16,1 0 0 15,-1 4-9-15,1 0-1 0,4-4 0 16,0 4-1-16,0 0 1 16,-5-8-4-16,5 8 0 15,0 0-1-15,-4 0 1 16,-1 0 4-16,1 0 6 16,4 0-3-16,-4-4 2 15,4 0-1-15,-5 4 3 16,5-4-7-16,0 4-4 15,0 0-2-15,0 0 1 0,0 0 3 16,0 0 4-16,0-4-4 16,0 8-3-16,0-4 1 15,0 0 2-15,0 0 0 16,0 4 2-16,0-8-4 16,0 4 0-16,-4-4-1 15,4 4 1-15,-5 0-2 16,5 8 2-16,0-8 0 15,0 8 1-15,5 4 0 16,-5 0 0-16,4 3-2 16,-4-3 1-16,0 4 0 15,0 4 3-15,0 3 1 16,-4 1 1-16,4 4-4 16,-5 3-1-16,5-3 1 0,-4 0 0 15,4-1 0-15,0 5 0 16,0-4 0-16,0-1 0 15,0 1 0-15,0 7 0 16,0-3-2-16,-5-1-2 16,5-3 1-16,0 0-1 15,0-5 0-15,0-3 2 16,0-4 1-16,0 0 3 16,-4 0-3-16,0-1-2 15,-1 1-5-15,5 0 0 16,-4 0-7-16,-1-4-3 15,1-1-56-15,4 1-24 0,-5-4-34 16</inkml:trace>
  <inkml:trace contextRef="#ctx0" brushRef="#br0" timeOffset="-197527">7177 2092 52 0,'9'4'22'15,"-4"0"-18"-15,-10-4 11 0,5 0 3 0,0 0 14 16,5 0 7-16,-5 0-3 16,0 0-1-16,4 0-12 15,5 0-1-15,-9 0-2 16,13 0-11-16,1 0 1 15,-6 0 1-15,10 0-6 16,4-4-1-16,5 4 0 16,0-4 2-16,4 4 10 15,4 0 5-15,5 0-14 16,5-4-5-16,-1 4-2 16,5-4-1-16,0 0 1 15,0 4 0-15,4 0-5 16,0-3 1-16,1-5 6 0,-1 8 6 15,0-4-2-15,0 0-1 16,1 0-2-16,3 0 0 16,-3 4-2-16,-1 0 2 15,5-4-4-15,-5 4 0 16,0-4-1-16,-4 12 0 16,9-8 4-16,-5 0 1 15,0-4-1-15,1 4-2 16,-1-8 1-16,5 4-1 15,0 0 0-15,4 0 2 16,-5-8-1-16,6 12-1 0,-10-8 1 16,9 12 1-16,-9 0-3 15,5-8 0-15,0 4-1 16,0-4 0-16,-1 0 2 16,1 1 2-16,-5 3-1 15,5-4 2-15,-5 4-4 16,1-4 0-16,-5 8 1 15,-1-8 2-15,6 0-3 16,-1 4-2-16,0-4 4 16,-4 4 1-16,0-4-3 15,4 8 1-15,1-4 0 16,-6-4 2-16,6 0-3 16,-5 4 0-16,8-8 1 15,-8 4 2-15,9 0-1 0,-9 8-1 16,4-8 1-16,-4 0-1 15,-5 4 0-15,-4-4 0 16,0 4-3-16,0 0 0 16,0 0 2-16,0 0 0 15,5-4 1-15,-1 0 2 16,-4 0-1-16,0 0-1 16,-5 0 1-16,1 4-1 15,-9 0 0-15,-5-4 2 16,-4 8-3-16,-1-8 0 15,1 1 5-15,-9-1 5 16,-5 0-3-16,5 4-1 16,-9 0-5-16,5-4 0 15,-5 4-2-15,0 0 0 0,0 0 2 16,0 0 0-16,0 0 0 16,0 0 0-16,0 0-5 15,0 0-1-15,0 0-11 16,4 4-1-16,1 4 0 15,-1-12 3-15,-4 4 2 16,0 0 1-16,9 4 9 16,-9-8 4-16,0 0-3 15,4 4 0-15,1-4 1 16,-5 0 0-16,0 4 1 16,0 0 2-16,0 0 3 15,4-4 2-15,-4 0 3 0,0 0 4 16,0 0-4-1,0 4 2-15,0-8-3 0,0 8 2 16,0-4-4-16,-4 0-2 16,4 4 2-16,-5 0 0 15,1-4 1-15,0 8 0 16,4-4 0-16,0 8 0 16,-5-8-2-16,5 8 1 15,0 4 0-15,0-4 3 16,-4 7 4-1,-1 5-6-15,1-4 0 16,4 0 0-16,0 0 2 16,0 7 1-16,0-7 1 15,4 0-4-15,1 0 0 0,-5-1-3 16,0 5 2-16,-5-4-4 16,5 4 0-16,5-1 1 15,-5 1 0-15,0 4-2 16,0 0-2-16,4-1 1 15,1 1 1-15,-1 0 3 16,0 3 2-16,-4 1-3 16,0 0-1-16,0-1-1 15,0-7-2-15,5 4 3 16,-5-5 0-16,0 5-1 16,-5-4-2-16,5-8 1 15,-4 3-1-15,4 5 0 16,-4-12 0-16,4 8-3 15,0 0 2-15,0-5-4 0,-9 1 1 16,0 8-18-16,0 4-6 16,-4-5-27-16,4-3-12 15,-9 4-82 1</inkml:trace>
  <inkml:trace contextRef="#ctx0" brushRef="#br0" timeOffset="-196070">7159 2902 28 0,'5'4'11'0,"-5"-4"-9"0,0-4 4 15,0 8 4-15,0-4 27 16,0 0 13-16,0 3-3 15,0-3-1-15,0 0-20 16,-5 4-5-16,5-4-9 0,0 4-2 16,0-4-6-1,9 4-3-15,-9-4 2 0,14 0 2 0,-5 4 4 16,-1 0 0-16,1 0 0 16,5-4-1-16,-1 4 0 15,0 0-2-15,9-4 1 16,1 0-2-1,3 0 0-15,1 0-1 16,9-4 2-16,3 0 3 16,1 0-9-16,9 0-4 15,0 4 4-15,4 0 1 16,1 0 3-16,3 4 0 0,10-4 0 16,-5-4 0-16,0 0-2 15,10 0-2-15,3 0 1 16,9 0-1-16,-4 1-3 15,0-1 2-15,-4 4 3 16,4-4 1-16,0 0-1 16,4-4-2-16,-4 0-2 15,4 4-1-15,-4 4 4 16,0-4 1-16,-4 8 0 16,-1-8-2-16,1 4 1 15,4-4 1-15,-9 0-3 16,0 4-2-16,0-4 2 15,0 4 2-15,-4-4 0 0,-1 4 2 16,-8 4-7-16,0-4 1 16,-1 4 3-16,-8 0 2 15,4-4 0-15,1-4-2 16,-1 0 1-16,0 0 1 16,5 0-1-16,0 0 2 15,4 4-4-15,-9 0 0 16,5 4 1-16,-5-4 2 15,-13 0-1-15,5 0-1 16,-1 0-2-16,-4-4 1 16,4 0 3-16,-4-4 1 15,0 5-1-15,-4-1 1 16,-1-4-4-16,-3 4 0 0,-1 4 3 16,-9-4 1-16,0 4-1 15,-4-4-2-15,-5 4-4 16,5 0 0-16,0-4 4 15,-1 4 4-15,1 0 1 16,0 0 0-16,4 0-6 16,-4 0 1-16,0 0 0 15,-1 0 2-15,-3-4 3 16,-5 4 2-16,0 0-1 16,-5-4 1-16,0 0-2 15,-4 4 0-15,0-4-6 16,0 4-1-16,0 0-39 15,0 8-17-15,-8 4-64 16</inkml:trace>
  <inkml:trace contextRef="#ctx0" brushRef="#br0" timeOffset="-194764">11867 2128 148 0,'4'-4'55'0,"-4"4"-43"0,5-8 12 15,-5 8 5-15,0-4-11 16,4 0 0-16,-4 0-4 15,0-8-1-15,-4 8-7 16,-1 0-2-16,-3-3 2 0,-6 3-1 16,1 0 2-16,0-4-4 15,-5 4 0-15,5 8 3 0,-5 0 1 16,0 0 1-16,0 7 0 16,5 5 0-16,0 0 2 15,-1 4-3-15,5 3 1 16,1 5-3-16,3 4 0 15,5 3-1-15,5 1 0 16,3-9-2-16,10-3 1 16,4-8 0-16,5-4 1 15,4-12-31-15,5-4-14 16,4-4-76 0</inkml:trace>
  <inkml:trace contextRef="#ctx0" brushRef="#br0" timeOffset="-193983">12213 2144 136 0,'-8'-12'52'0,"12"0"-41"0,-8 12 11 0,4-4 3 16,-5 4-5-16,-4 4 0 0,5-8-5 15,-10 4-1-15,6 4 9 16,-10-4-12-16,0 4-2 16,-4 4 2-16,4 0-3 15,-13 4 1 1,9-1-3-16,4 1 3 16,5 4 2-16,4 4-4 15,4-1 1-15,5 1-3 16,5 0 2-16,8-4-4 15,-4 0 0-15,13-12 5 16,0-8-4 0,1-4 0-16,-1-8-2 15,-4 0-2-15,-1 4 1 16,-3-4 1-16,-1 1-3 0,-4-1-2 16,-5-4 4-16,1 4 3 15,-5 4-3-15,0 5-1 16,0-1-2-16,-5 4-2 15,5 0-2-15,0 8 1 16,0 0 3-16,0 8 1 16,0-1 3-16,0 5 1 15,5 0-1-15,-1 4 1 16,1-1-29-16,4-3-11 16,4 0-57-1,0-4-49-15,5-4 51 16</inkml:trace>
  <inkml:trace contextRef="#ctx0" brushRef="#br0" timeOffset="-193413">12382 2124 176 0,'0'0'66'0,"5"0"-52"0,-1-4 1 16,-4 4-1-16,0 4-1 15,0-4 2-15,0 8 5 16,5 0 2-16,-5 4-11 16,0-1 7-16,4 5 2 0,-4 0-6 15,0 8-3-15,0-1-6 16,0 5-2-16,0 0-1 0,0-1-2 16,0-3 1-16,0-4 1 15,0-5 1-15,-4-3 1 16,4-4-2-16,-5-8 1 15,5-8 0-15,-4-4 1 16,-1-3-2-16,5-9 1 16,0 0-4-16,0 1-2 15,0-1 2-15,5 4 2 16,4-4 0-16,-5 1-1 16,5 3 1-16,4 4 1 15,0-3-3-15,5 3-2 16,0 4 2-16,0 4 0 15,4 8-2-15,-4 4 0 0,4 0 2 16,-4 8 2-16,-5 0 0 16,-4 7-1-16,4-3 1 15,-8-4-1-15,-1 4 0 16,-8-4 2-16,-1-1-1 16,-4-3 2-16,-4-4 0 15,0-4 1-15,-1 0-2 16,1-8-2-16,4-3 1 15,0 3-1-15,9 0-5 16,0 0 1-16,5-4-29 16,4 4-11-16,0 0-74 15</inkml:trace>
  <inkml:trace contextRef="#ctx0" brushRef="#br0" timeOffset="-192887">12960 1883 184 0,'-5'-24'68'0,"1"5"-52"0,4 19-8 0,0 0-4 15,-5 4-6-15,1 4 11 16,-1 7 9-1,1 5-9-15,-5 8 15 0,5 3 6 0,4 1-2 16,0-1 0-16,0 5-9 16,0-4-4-16,0 3-6 15,0 1-4-15,4-5 0 16,0-3-1-16,-4-1 0 16,0-3 2-16,0-4-5 15,0-8-1-15,0-4 0 16,0 0 2-16,-4-5 1 15,4-6 3-15,0-1-5 16,-4-4-1-16,-1-4 0 16,-4 0 2-16,-4 0-1 15,0-4-1-15,-5 1 1 16,0-1-1-16,-4 8-3 16,4 0 2-16,-4 4-1 15,0 0 0-15,4 8 0 0,0 0-2 16,9 8 3-16,9 0 0 15,9-1 1-15,-4 5 0 16,8 0 2-16,9-8 1 16,0 0-4-16,5-8 1 15,4-4-38-15,5-4-16 16,4-4-72 0</inkml:trace>
  <inkml:trace contextRef="#ctx0" brushRef="#br0" timeOffset="-192242">13453 2025 180 0,'-18'0'68'0,"13"-8"-52"0,1 4-5 0,4 4-6 15,-5 8 8-15,5-4 6 16,-8 0 13-16,3 8 7 15,1 0-21-15,-1-4-1 0,1 4 0 16,-1-1-5-16,-4 9-2 16,1-4-5-16,-1 4-2 15,0 3 1-15,0-3 2 16,4 0-1-16,1-4 2 16,0-1-4-16,4-3 0 15,-5-4 3-15,5-4 1 16,0 0-3-16,5-8-1 15,-1-4 1-15,5-4 0 16,0 1-5-16,-9-5 1 16,4-4 0-16,5-4 0 0,4 9-3 15,-4-9 2-15,0 8 1 16,5-8 0 0,3 5 0-16,1 3 0 15,0 8 0-15,0 8-3 16,-1 4 2-16,-3 8 1 15,3 0 2-15,-3 3-1 16,-1 1-1-16,0 0 1 16,1 0 1-16,-5-4-1 15,-1-1 2-15,1 5-11 16,0-4-4-16,0-4-30 16,0-4-12-16,0-4-54 15</inkml:trace>
  <inkml:trace contextRef="#ctx0" brushRef="#br0" timeOffset="-191791">13772 2037 208 0,'-4'-20'79'0,"4"5"-61"0,0-1 6 0,0 24 0 16,0-8-9-16,0 8 2 15,0-8 3-15,0 0 4 16,0 11 3-16,0-3 1 15,0 4-11-15,0-4-3 16,0 12-4-16,4-4-6 16,1-1 0-16,4 1-2 15,-1-4-2-15,6 0 3 16,4-4 0-16,-1-4 1 16,1-4 2-16,0 0-3 15,0-4 0-15,-5-4-3 16,-4 4-1-16,4-4 5 15,-4-4 5-15,-9-8-12 16,4 1-2-16,-4 11 2 16,0-4 1-16,0 4 2 15,0-4 0-15,0 8-5 16,0 4-1-16,9 8 3 16,-9 0 3-16,9 4 1 15,-4 4-1-15,4 3 1 16,-5-7 1-16,5 4-3 15,0 0 0-15,0-4-30 16,-5-4-12-16,9-1-44 0,-4-3-20 16,5 0 4-1</inkml:trace>
  <inkml:trace contextRef="#ctx0" brushRef="#br0" timeOffset="-191071">14114 1930 212 0,'-18'-11'79'0,"36"30"-61"0,-22-23-1 0,4 4-2 15,0 8 6-15,0 4 7 0,4 0 5 16,-4 0 3-16,-4 4-20 16,4 3 2-16,0 1 0 0,0 0-6 15,0 0-2-15,0-1-5 16,0 1-4-16,-5-4 4 15,5 4 4-15,0-9-7 16,0 1-3-16,0-4 0 16,-4 0 2-16,-1-4 2 15,5-4 1-15,-8 0 0 16,3-4 2-16,1-4-5 16,8 4-1-16,-8-8 2 15,-1 4 1-15,5-11-1 16,9 3-2-16,0-4-4 0,-5-3-2 15,5 7 0-15,0 0 4 16,5 0 3-16,-6 0 4 16,1 5-2-16,5-1-2 15,-5 4-5-15,4 8 0 16,0 0 0-16,-4 12 2 16,0-4-1-16,-5 11 1 15,5 1 4 1,-4-4-1-16,-1 4 2 15,-8-9-2-15,4 1-1 16,0 0-2-16,0-4 1 16,-5-4 5-16,10 0 5 15,-5-8-7-15,0 0-1 16,0 0-1-16,4-4 0 0,1-4 2 16,3 0 3-16,-3-7-11 15,4-5-3-15,0 0 8 16,4 1 7-16,0-1-9 15,5 8-2-15,0 4 2 16,0 8 1-16,-1 4 2 16,-3 8 0-16,-1 8 0 15,0 4 0-15,-4-4 0 16,0 7 2-16,-4-3 3 16,-5 4 2-16,0-9-10 15,0 5-3-15,0-8-28 16,0 0-13-16,0-4-96 15,0 4-45-15,0-4 98 16</inkml:trace>
  <inkml:trace contextRef="#ctx0" brushRef="#br0" timeOffset="-175548">7044 3233 148 0,'0'0'57'0,"4"0"-44"0,-8 0 10 0,4 0 0 0,0 0-9 16,0 0-1-16,0 4-5 15,0 0-3-15,0 0-2 16,0 0 2-16,-4 0 4 0,4-4 1 15,0 0 4-15,0 8-3 16,0-8 1-16,0 0-3 16,0 8 2-16,0-8-6 15,0 4-1-15,0 0-4 16,0 4-1-16,0 7 1 16,0 1 0-16,0 0 6 0,-5 8 4 15,1-1 3-15,-1 1 3 16,1 4-7-16,-1 3-1 15,1 5-2-15,-1 3-1 16,5 1-3-16,0 3-2 16,0-7 5-16,5 7 1 15,-5 0-2-15,0 1-3 16,4-9 0-16,-4-3 1 16,0-4-1-16,0 7 2 15,0-15 0-15,0 0 1 16,0-12-2-16,0 3 1 15,0-11-7-15,5 4 1 16,4-19-162-16,-5-13 35 16</inkml:trace>
  <inkml:trace contextRef="#ctx0" brushRef="#br0" timeOffset="-175185">7017 3213 156 0,'0'0'57'0,"5"0"-44"0,-10 12 3 0,5-12 0 0,9 0-4 16,5 0 3-16</inkml:trace>
  <inkml:trace contextRef="#ctx0" brushRef="#br0" timeOffset="-173941">7071 3225 301 0,'31'-4'9'0,"0"-4"-3"0,4 8 1 16,5 0 2-16,-4 8-4 15,-1-8-1-15,5 0 0 16,5 0 2-16,4-8 1 15,-1 8 1-15,6 8-2 16,-1-8 1-16,0 0-2 16,5-8 2-16,0 8-4 15,0 0 0-15,-5 8 1 16,5-8 2-16,-1 4-8 16,1-4 0-16,9 4 4 15,-5-4 6-15,0 0-4 16,0 0 0-16,0-4-4 0,1 4-1 15,-1 0 3-15,-5 0 3 16,6 0 0-16,-6 0 0 16,1 4-3-16,0-4-2 15,0-4 1-15,-1 0-1 16,1 4 2-16,0-8 3 16,-5 8-2-16,5-7-2 15,0 7 0-15,-5 0 1 16,5-4-1-16,-5 4 2 15,0 0-2-15,0-4-1 16,5 0 3-16,0 0 2 16,-5 4-2-16,5-4-2 0,-5-4 0 15,5 8 1-15,-5 4-3 16,1-4 0-16,-1-4 1 16,0 0 0-16,0 0 0 15,1 0 2-15,3 0-3 16,1 0-2-16,0 0 4 15,0 0 1-15,-5 4-3 16,0-4-1-16,-4 4 3 16,-9 0 3-16,4-8-1 15,-4 5-4 1,-4-5-2-16,-1 4 2 16,-3-4 2-16,-1 4 0 15,0 0-1-15,0 0-2 16,-5 0 1-16,1 4 3 15,-5-4 1-15,1 4-4 0,-6-4 1 16,1 4 0-16,0-4 2 16,0 4-3-16,-1 0-2 15,1-4 4-15,0 4 1 16,4 0-3-16,-4-4 1 16,-5 4 2-16,-4-4 1 15,0 4 3-15,-5 0 3 16,1 0 0-16,-1-4 0 15,-4 4-5-15,5 0-3 16,-5 0 0-16,4 0 1 16,-4 0 1-16,0 0 1 0,0 0 0 15,0 0 2-15,0 0-1 16,0 0 0-16,0 0-6 16,0 0 1-16,0 0 2 15,0 0 1-15,0 0-1 16,0 0 1-16,0 0 7 15,0 0 5-15,0 0-7 16,0 0-2-16,0 0-6 16,0 0-3-16,0 0-1 15,0 8 0-15,0 8 3 16,0 0 2-16,0 0 2 16,0 3 1-16,5 1-2 15,-5 0 1-15,0 7 2 16,4 1 4-16,0-4 0 15,1-1 0-15,-1 5-3 0,1-4 1 16,4-1-4-16,-5-3 0 16,1 0-1-16,-1 0-2 15,-4-1 5-15,4 1 1 16,-4 0-2-16,5 0-1 16,-1-5-1-16,1 5 1 15,-1 0 0-15,1 0 3 16,-1-1-5-16,-4-3-1 15,0 0 0-15,0 0 2 16,0 0-1-16,0 3-1 16,0 1 1-16,0 0 1 15,0 0-1-15,0-5 2 0,0 1-7 16,0 0 1-16,0 4 3 16,0-9 2-16,5 1 2 15,-5 0 0-15,0-4-9 16,0 0-52-1,0-8-16-15,-9 0-102 16</inkml:trace>
  <inkml:trace contextRef="#ctx0" brushRef="#br0" timeOffset="-172561">6977 4098 88 0,'-4'-4'33'0,"-1"8"-26"0,1-4 5 0,4 0 0 15,0 4 8-15,0-4 7 16,0 0-1-16,0 4-1 16,0-4-2-16,0 8-3 15,9-8-10-15,0 0 0 0,4 3 1 16,9 1 0-16,1-4 1 0,3 4-4 16,5 0 0-16,5 0-1 15,4 0 1-15,0-4 0 16,4 0 0-16,1 4 0 15,8-4 2-15,0-4-3 16,5 0 1-16,4 4-3 16,0 0 2-16,-4-8 0 15,0 8 1-15,4 0-2 16,-4 0-1-16,-5-4-3 16,5 4-2-16,-1 4 1 15,6-4-1-15,3 8 2 16,-4-12 1-16,1 8-4 15,-1-8 1-15,0 8 2 0,0-4 3 16,0 0 0-16,0 0 2 16,1 0-6-16,-1-4-1 15,4 0 2-15,5 0 3 16,0 4-4-16,-4-4-1 16,13-7-2-16,-13 11 0 15,-1-4 2-15,-4 4 0 16,5-4 8-16,-5 0 7 15,-4 4-7-15,-5-4-4 16,5 4-3-16,-5 0-1 16,1 0 0-16,-1-4 0 15,5 4 0-15,-5 4 2 16,0-4-1-16,0 0 2 16,1 0 0-16,-1-4 1 0,0 4-2 15,1 0-2-15,-1 0 3 16,0 0 0-16,5 0-1 15,-5 4-2-15,-4-8 1 16,9 0-1-16,0 4-3 16,-5 0 2-16,0 0 3 15,0-4 1-15,1 4 3 16,-5 0 1-16,-1-4-3 16,1 4-3-16,-4 0 2 15,-1 0 0-15,1 0-6 16,-1 4 0-16,0 0-1 15,-4-4 2-15,-4 0-1 16,-1 0 1-16,1 4 2 16,-1-4 0-16,-3-4-3 0,-1 4 2 15,0 0 1-15,-5-4 2 16,-3 4-3-16,-6-4 0 16,-3 4 3-16,-1-4 3 15,-4 4-7-15,-5 0-3 16,-4 0 7-16,0 0 5 15,-4 0-54-15,-9 0-24 16,-14 0-73 0</inkml:trace>
  <inkml:trace contextRef="#ctx0" brushRef="#br0" timeOffset="-171373">11112 3099 124 0,'13'-8'46'0,"-17"0"-35"0,22 4 14 0,-14 4 6 16,-4-4-6-16,0 4-2 15,0-4-2-15,-4 0 1 16,4 0-12-16,-5 1 3 0,1 3 1 15,4 0 1-15,-5 7 4 0,5 1-9 16,-4 8-1-16,-1 4 4 16,5 0 1-16,-4-1-1 15,4 13 2-15,0-1 1 16,0 13-1-16,-4-9-1 16,4 1 1-16,0 3-6 15,0 5-1-15,4-1 0 16,5 5 0-16,0 3 2 15,0 0 4-15,0 1-2 16,-1-5 1-16,1 4-3 16,0-11-1-16,0-5-3 15,0-3 1-15,-5-4-4 16,1 7-2-16,-1-11 2 0,1-1 2 16,4-3-2-16,-5-4-2 15,-4-4 0-15,5 4-1 16,-1-5 0-16,0 1 2 15,-4 0-1-15,0 0-1 16,5-4 1-16,-5 0 1 16,0-8-3-16,0 0 0 15,-5 4-34-15,1-4-17 16,-5-8-105 0,-4-12-64-16,-5 4 100 15</inkml:trace>
  <inkml:trace contextRef="#ctx0" brushRef="#br0" timeOffset="-170428">12364 3296 156 0,'0'-11'57'0,"5"11"-44"0,-10-12 14 0,5 8 3 15,0 0-13-15,0-4-2 16,-4 0-5-16,0 0 1 15,-1 0-6-15,-4 0 1 0,-4-4 4 16,0 5-4-16,-1 3 2 16,-4 0-3-16,-4 0 0 15,0 8-1-15,4 4 0 16,-4-1 4-16,0 13 5 16,4 4-1-16,0 4 3 15,1-5-4-15,3 9 1 16,1-9-3-16,9 9 4 15,8-4-5-15,0-1-2 16,10 1-1-16,-1-8 1 16,14-5 8-1,-1-3-3-15,5-4-4 16,1-4-1-16,-1-4 2 16,0 0 5-16,0-4-16 15,-5 0-5-15,-3 0 2 16,-6 0 0-16,-3 0-16 15,-5 0-8-15,-5 1-31 16,-4-1-13-16,0 4-43 16</inkml:trace>
  <inkml:trace contextRef="#ctx0" brushRef="#br0" timeOffset="-169872">12937 3237 132 0,'0'-24'49'0,"-4"24"-38"0,4 0-1 15,0 0-3-15,-5 0 10 16,1-3 6-16,-5-1 4 16,-4-4 3-16,-5 4-16 15,-4 0 1-15,4 4-1 0,-9 8 1 16,1 0-3-1,-1 11 0-15,0-3 2 16,5 4 1-16,5 0-4 16,-1 7-1-16,4-3 0 15,6 4 1-15,-1-1-3 16,4 1-3-16,5-8 2 16,5 3 0-16,-1-3 3 0,18-4 10 15,1-4-4 1,3-5-6-16,1 1-4 15,-1-8-1-15,1 0-1 16,-5 0 0-16,-4-4 2 16,-5 4-8-16,1-7 0 15,-5-1-16-15,-5 0-5 16,0 4-41-16,5-4-102 31</inkml:trace>
  <inkml:trace contextRef="#ctx0" brushRef="#br0" timeOffset="-169377">13124 3245 180 0,'-5'-8'68'0,"10"8"-52"0,-5 8 1 15,0-8 0-15,4-4 9 16,5 4 5-16,0 0 11 16,0 0 4-16,4-4-25 15,1 0 1-15,-6 12 0 0,6 0-8 16,-1 4-1-16,0 4-3 16,1 3-1-16,4 5 1 0,-5 0 4 15,0-1-4-15,1 1 2 16,-6-4-3-16,6-4 2 15,-5-1-2-15,-1 1 0 16,1-4-1-16,0-12 0 16,0 0 0-16,-9 0 0 15,9-12-2-15,0 0-1 16,0-3-3-16,0-5-2 16,0-16-2-16,4 5-1 15,-4-5 4-15,0 1 1 16,0 3-3-16,-1-3-1 15,1 7-2-15,-4 8 3 16,-1 0 0-16,1 5 1 16,-5 3-3-16,4 4 2 0,0 4-17 15,-4 4-8-15,0 0-30 16,9 4-13-16,0 0-86 16</inkml:trace>
  <inkml:trace contextRef="#ctx0" brushRef="#br0" timeOffset="-158599">12249 3948 160 0,'-4'-4'63'0,"-1"-4"-49"0,1 0 5 16,4 8 0-16,0 0-9 16,0 0-1-16,0 0-3 15,-5 4 1-15,1-8-4 16,-5 4 5-16,0-4 2 0,0 0-8 15,0 4 0-15,-4 0 4 16,0 0 4-16,-5-4-3 16,4 4-2-16,-3-4-2 15,3 8-3-15,1-8 3 16,4 8 0-16,-4-4-1 0,4 8-2 16,0 0 1-16,9 0-1 15,-9 0 6-15,0-4 4 16,5 11 1-1,-1 5-10-15,-3-4-3 16,3 8 10-16,5-5 6 16,-4 5-3-16,-1-4-1 15,10 7 1 1,-5 1-2-16,0 0 0 16,4-1-3-16,5 1-1 15,-5 4-6-15,1-9 1 16,-1-3 2-16,1 0 1 15,-10-4 1-15,14-5 0 16,0-3-5-16,4-4-1 16,-4 0 3-16,5-4 1 15,3 0 0-15,1-4-2 0,0 0-17 16,4 0-9-16,0-4-15 16,1 1-5-16,-6-1-48 15,1 0-39 1,-5 0 52-16</inkml:trace>
  <inkml:trace contextRef="#ctx0" brushRef="#br0" timeOffset="-158132">12080 4177 184 0,'-4'-4'71'15,"-5"4"-55"-15,13 0 13 0,-8 0 4 0,4 0-15 16,0-4-2-16,9 12-1 16,-5 0 0-16,-4-8-8 15,9 7-6-15,4-3-4 0,1 4 10 16,3 0 5-16,1 0-5 15,9 0-4-15,0 0-2 16,-1 0-1-16,-4 0 0 16,5-4 2-16,-5 0-14 15,-4 0-7-15,-5-4-41 16,1 0-16-16,-1 0-18 16</inkml:trace>
  <inkml:trace contextRef="#ctx0" brushRef="#br0" timeOffset="-157830">12413 4106 184 0,'-4'-16'71'0,"4"16"-55"0,9-4-9 0,-5 12-6 16,5-8-1-16,-5 0 2 15,5 0 17-15,-9 0 8 16,5 4-14-16,4 0 11 0,4 4 3 0,0-1-8 16,1 5-3-16,3 4-9 15,1 4-5-15,0 0 1 16,0-1 0-16,-1 1-1 16,1 0-2-16,-4 0-4 15,-1-1 0-15,5-3-36 16,-9-4-15-16,4-4-54 15</inkml:trace>
  <inkml:trace contextRef="#ctx0" brushRef="#br0" timeOffset="-157563">12631 4110 204 0,'9'-28'77'0,"-9"36"-60"0,-5-12-7 16,5 8-8-16,0-4-1 0,0 12 1 16,-4 0 2-16,-5 3 0 15,-4-3-2-15,-5 8 16 16,0 0 10-16,-8 3-8 0,-1 5-1 16,0 0-11-16,1 3-3 15,-1-3-1-15,5-5 0 16,4-3-31-16,5-8-14 15,8-8-67 1,10-8-31-16,8-4 70 0</inkml:trace>
  <inkml:trace contextRef="#ctx0" brushRef="#br0" timeOffset="-157246">12853 4078 288 0,'0'-20'110'0,"4"20"-86"0,-12 4-6 16,8-4-10-16,0 0-11 15,0 0 2-15,0 0 12 16,0 0 5-16,0 0-8 16,0 0 9-16,0 8 3 0,0 4-6 15,4 4-1-15,0 3-3 0,1 1 1 16,-1 8-11-16,5 3-4 15,0 5 2-15,0 3 2 16,0 1 1-16,0-1-1 16,0-7-10-16,-1 3-46 15,1-11-10 1,0 0-70 0,-4-8-27-16,-1-12 85 15</inkml:trace>
  <inkml:trace contextRef="#ctx0" brushRef="#br0" timeOffset="-156977">12862 4117 276 0,'0'-27'104'0,"-5"27"-81"0,5-20 5 0,5 16-4 0,4-4-14 16,4 0-3-16,5 0-4 15,4-7 0-15,9 7-2 16,5 0 2-16,-1 8 2 0,1 0 0 15,-5 8 0-15,-5 8-3 16,-8-1 1-16,-4 1 0 16,-10 4 1-16,-13 0 0 15,-4-1 2-15,-9-3-5 16,-5 0-3-16,0 0-19 16,1-8-9-16,3-4-42 15,6-4-16-15,8 0-20 16</inkml:trace>
  <inkml:trace contextRef="#ctx0" brushRef="#br0" timeOffset="-154815">13639 3857 152 0,'-4'-16'57'0,"8"4"-44"0,5 0 18 0,-9 9 6 0,4-5-8 16,1-4 0-16,-1 0-3 15,1 4-1-15,4 4-14 16,-5 4-4-16,0 4-3 0,1 8 4 16,4 8 3-16,-5 7-2 15,1 5 0-15,-1 11-3 16,5-7 1-16,0 3-2 16,0-3 2-16,0-5-4 15,-1 5 0-15,1-5 1 16,0 1 0-16,0-4-5 15,-4-5 1-15,3-3 0 16,-3 0 2-16,-1-8-1 16,1 0 2-16,-1-9-2 0,-4-3 2 15,0 0-2-15,0-7-1 16,-4-5-6-16,-1 0-1 16,-4 0-2-16,-4-4 3 15,0 4-1-15,-5-3 2 16,0 3-2-16,-4-4 0 15,0 4 4-15,0 4 3 16,-1 4-4-16,1 4 1 16,0 4 1-16,4 4 1 15,1 4-2-15,3 0 2 16,5 4 1-16,5 3 2 16,-1 1-1-16,10-4-1 0,8 0 1 15,9-4 1 1,5-5-8-16,9-7-1 0,-1 0-47 15,5-4-19-15,0 1-29 16</inkml:trace>
  <inkml:trace contextRef="#ctx0" brushRef="#br0" timeOffset="-154110">14123 3975 224 0,'-18'-23'85'0,"18"11"-66"0,-4 28-12 16,-5-16-8-16,5 4-3 15,-10-4 2-15,1 4 4 0,0 3 1 16,-5 1-1-16,-4 0 14 0,-5 4 9 16,5 4-2-16,4 0 1 15,-4-1-13-15,8 5-7 16,1 4-2-16,9-4-2 15,-1-1 0-15,10-3 2 16,4-4 1-16,4 0 1 16,0-4-2-16,14-4 1 15,-9-8 2-15,4-4 4 16,0 0-9-16,0-4-4 16,-8 0 2-16,-1-8 2 15,0 9 1-15,-4-13-1 0,-9 12 3 16,5-8 2-16,-5 16 0 15,4-7 0-15,-8-1-6 16,4 8 1-16,-9 8 2 16,9 12 1-16,0 3 1 15,9-3 2-15,-1 0-3 16,6 4 0 0,4-1 1-16,4-3 0 15,-4-4 0-15,4-8-2 16,4-4-2-16,1-4-4 15,0-4-2-15,-5 0-2 16,-4-4 2-16,-1-7 4 16,-8-5 1-16,-4 0-2 15,-5-7 2-15,0 7 1 16,-9-16 0-16,0-3-3 0,0 4 2 16,0 11 1-16,5 4 0 15,-5 12 0-15,4 8 2 16,1 12 3-16,4 8 4 15,0 8-4-15,4 7-1 16,1 5 0-16,4-4 0 16,0-9-2-16,4 1-2 15,0 0 1-15,1-5 1 16,3-3-28-16,1-4-11 16,0-4-35-16,-5-8-15 15,-4 4-17 1</inkml:trace>
  <inkml:trace contextRef="#ctx0" brushRef="#br0" timeOffset="-153956">14274 3999 204 0,'-9'0'77'0,"5"8"-60"0,8-20-1 16,-4 12-4-16,9 0-8 16,4 4-1-16,10-8 1 15,3-8 0-15,1 8-2 16,4-8-2-16,0 1 3 0,0 3-33 15,-4-4-12-15</inkml:trace>
  <inkml:trace contextRef="#ctx0" brushRef="#br0" timeOffset="-153537">14612 3912 172 0,'13'8'66'0,"-13"0"-52"0,4 0 14 0,1 8 3 16,8-12-7-16,-4-8-2 15,4 0-6-15,5 4 0 16,9-4-9-16,-5 0 2 0,-4-4 2 16,0 0-4-16,4-4 1 15,-5 4-7-15,-3-7-1 16,-5-1 2 0,-9-4-1-16,0 4-1 15,-5 0 1-15,-4 1-1 16,-4 3-3-16,-5 4 2 0,-4 0 1 15,0 4 0-15,-5 8 0 16,1 4 2-16,-6 8 3 16,6 3 2-16,-1 1 3 15,5 8 1-15,9 11-1 16,8-3-1-16,5-5-3 16,9-3-1-16,9 0-3 15,9-5 1-15,4-3 0 16,9-4 1-16,0-8-2 15,4-4-2-15,-4-4-24 16,0-4-9-16,-5 0-76 16,-8 4-55-1,-5 0 60-15</inkml:trace>
  <inkml:trace contextRef="#ctx0" brushRef="#br0" timeOffset="-151362">7066 4433 76 0,'0'0'30'0,"5"-4"-24"0,-10 0 15 16,5 4 6-16,0 0 0 15,0 0 2-15,0 0-8 0,0 0 0 16,0 0-12-16,0 8-3 16,-4 0-4-16,4 4 7 0,4 8 6 15,-4-4 4-15,9 31 7 16,0 0-9 0,0 5-5-16,-5-5-3 15,5 4-3-15,0 5-1 16,0 3 5-16,0 0 6 15,-5 0-4-15,5-4-2 16,-4-11-5-16,-5-1-4 16,0-3 2-16,4-13 0 0,-4-7 1 15,0 0 2-15,4-8-14 16,-4 0-5-16,0-12-50 16,0-8-22-16,-4-4-18 15</inkml:trace>
  <inkml:trace contextRef="#ctx0" brushRef="#br0" timeOffset="-150070">7040 4536 80 0,'4'-4'30'0,"5"12"-24"0,0-8-3 16,0 4-2-16,4-4-3 15,5 0 0-15,-5 4 11 16,5 4 5-16,8-12 14 16,1 0 6-16,4 4-11 15,9 4-5-15,0 0-5 16,5-4-1-16,3 4-6 16,10 0-2-16,4-4 2 0,5 0-3 15,4 0 0-15,4-4-1 16,1 4-2-16,-5 4 1 15,5-4-1-15,-1 4 2 0,9-1 1 16,-8-3-1-16,4 0-2 16,0 0 1-16,0 0-1 15,-5 0-3-15,1 0 2 16,4 0 3-16,0-3 1 16,0-1-1-16,-1 0 1 15,-3 4-2-15,13-4 2 16,-9 0-2-16,0 0-1 15,4 0 1-15,0-4 1 16,5 0-1-16,0 4 2 16,0 0-2-16,0 0-1 15,4 4 1-15,-4-4-1 16,4 8 0-16,-4-8 0 16,0 8 2-16,-9-8 1 0,-14-4 1 15,19 4 0-15,-19 4-2 16,-4-4 1-16,-4 1 0 15,4 3 1-15,-8 0 0 16,-5-4 0-16,-10 0-7 16,1 4-2-16,-8 0 4 15,-1 0 2-15,-5-4 3 16,-4 0 2-16,1 0-1 16,-6 4 0-16,6 0-6 15,-6 0-1-15,6-4 1 16,-6 4 2-16,1-4-2 15,0 4 0-15,-5 0 3 16,1 0 1-16,-6 0 7 0,-3 0 4 16,-1 0-1-16,1-4 2 15,-5 4-8-15,4 0-4 16,1 0-5-16,-5 0 1 16,0 0-1-16,9 0-2 15,-9 0 5-15,4 0 1 16,-4 0 0-16,0 0-2 15,0 0 3-15,0 0 2 16,0 0-2-16,0 8-2 16,0 0 2-16,0-8 0 15,0 12 1-15,0-5 0 16,0 9 2-16,0 0 1 0,-4 0 5 16,-1 8 5-16,1 7-5 15,4-3-2-15,0-5-3 16,0 9-2-16,0-4-3 15,0-5 1-15,0 1-2 16,0 4-1-16,0-5 12 16,0 1 4-16,0-4-8 15,4-1-2-15,1 1-2 16,-1 0 0-16,0-4-2 16,1 0-2-16,-1-5 1 15,-4 1-1-15,5 0-22 16,-1 0-10-16,1-4-59 15,-23-4-88 1</inkml:trace>
  <inkml:trace contextRef="#ctx0" brushRef="#br0" timeOffset="-148780">7191 5385 96 0,'4'0'35'0,"-17"12"-27"0,17-9 7 16,5-10 2-16,-9 7 6 16,4-4 3-16,5 4 0 15,-4-4-1-15,8 4-12 16,-4 0-5-16,4 0-5 15,5-4 0-15,4 4 0 0,0 8 3 16,5-16 1-16,0 8 1 16,8-4 2-16,5 4-3 15,9-4-2-15,4 4-5 0,5-4 0 16,4 4 4-16,-4 0 5 16,4-4-3-16,5 4-1 15,-5-4-2-15,9 0-3 16,0-4 3-16,9 0 2 15,0 0-2-15,0 4 0 16,0-3 1-16,0 3 0 16,0 0-2-16,4 0-2 15,1 0 1-15,3 0 1 16,-3 0 1-16,4 0 3 16,-10 8-5-16,6-8-3 15,-10 4 3-15,14 0 1 0,-9-4 2 16,0 0 0-16,0 4-5 15,0-4 1-15,-5 0 0 16,1 0 2-16,-1 4-3 16,-4-8-2-16,1 4 2 15,-1 4 2-15,0 0 2 16,0-8 1-16,0 8-5 16,-9-4 1-16,0 8-2 15,0-8 0-15,0 1 2 16,-8-1 0-16,-1 0 2 15,0 0 1-15,5 4-4 16,-5-4 1-16,1-4 0 16,-5 4 2-16,-1 0-1 0,-3 0-1 15,-1-4 1-15,-4 0-1 16,-4 0 2-16,-5 4 3 16,0 0-2-16,-4 0 0 15,-5 0-3-15,0 1-3 16,0-1 6-16,-4 0 5 15,0 4-4-15,-5-4-2 16,-9 4-4-16,10 0 1 16,-1 4-19-16,-4-4-9 15,4 0-89 1</inkml:trace>
  <inkml:trace contextRef="#ctx0" brushRef="#br0" timeOffset="-146947">7630 4848 104 0,'-4'-4'38'0,"4"0"-29"0,0 0 14 0,0 4 6 16,4-4-10-16,1 0-3 15,4-4 4-15,-1 4 4 16,1-4-13-16,5 4-4 0,-1-4 0 16,5 1-4-16,-1 3-2 15,6-4 0-15,-1 8 1 16,0 4 1-16,0-4 3 15,-4 12-1-15,-5-1 0 0,-4 5-3 16,0 4 1-16,-4 0-2 16,-5 3-1-16,0-3 1 15,-9 4 1-15,0-1 1 16,-4 1 3-16,-5 0-1 16,0-1 0-16,5 1 1 15,-5-8 3-15,0 0 0 16,5-4 0-16,4-5 1 15,0-3 4-15,5 0-6 16,4-4 0-16,8-8-6 16,10 1-4-16,4-5 1 15,5 4 2-15,0 0-2 16,4 0 0-16,0 4 1 0,0 0 0 16,0 0-3-16,-4 4 0 15,-5 0-12-15,0 0-2 16,0 0-23-16,-4 4-9 15</inkml:trace>
  <inkml:trace contextRef="#ctx0" brushRef="#br0" timeOffset="-146303">8234 4773 156 0,'-13'-12'57'0,"8"8"-44"0,-3 8 10 0,8-4 0 15,-5 4-7-15,1 4 1 16,-5-4 3-16,0-4 4 16,0 8-12-16,0 0 9 0,0 7 2 15,0 1-9-15,0 4-3 16,5 0-7-16,4 3-1 16,0 1 1-16,4-4 0 15,5-1 0-15,5-3 0 16,3-8-2-16,1-4 1 15,4-8-2-15,1 0-1 0,-1-8 1 16,4-3 1 0,-3-1-1-16,-6 0-1 0,-3 0 1 15,-5-4-1-15,-5 1 2 16,-4 3 1-16,-9 0-4 16,-4 4-1-16,-5 0-4 15,0 5-1-15,-4-1-16 16,4 0-5-16,1 4-6 15,3 4-1-15,5-4-58 16,9 4-31 0,9 4 58-16</inkml:trace>
  <inkml:trace contextRef="#ctx0" brushRef="#br0" timeOffset="-144994">8536 4836 148 0,'-4'-4'55'0,"22"4"-43"0,-14 8 1 15,-4-8-3-15,4 8 9 16,1-4 5-16,-1 0-4 0,-4-4-1 16,0 0-11-16,0 0-3 0,0 0-1 15,5 8-7-15,-5-8 0 16,4 0-72 0,5 4-47-16,-5-4 45 15</inkml:trace>
  <inkml:trace contextRef="#ctx0" brushRef="#br0" timeOffset="-144155">8563 4706 104 0,'13'-8'41'0,"-31"16"-32"0,23-12 20 16,-1-4 6-16,-4 0-2 16,5 4 1-16,-5 4-8 15,0-4-4-15,0 0-12 16,0-8-9-16,0 16-1 0,0 8 0 15,-5-4 2-15,1 8 12 0,-1 0 6 16,1-1-8 0,0 5-4-16,-1 0 6 0,-4 3 5 15,5 9-6-15,-1 4-2 16,1 3-2-16,-1 1-1 16,1 3-2-16,4-8-1 15,-4-3-3-15,4-4 1 16,0-9-2-16,0-3-1 15,-5 0 5-15,1-8 4 16,4 0-10-16,0-8-36 16,0-12-117 15</inkml:trace>
  <inkml:trace contextRef="#ctx0" brushRef="#br0" timeOffset="-143420">8803 4812 128 0,'-5'-19'49'0,"-4"26"-38"0,9-3-1 16,5-8-1-16,-5 4-4 16,0 0 17-1,-5 8 6-15,1 0-15 16,-5 0 14-16,0 0 3 0,0 8-2 16,5 0-2-16,-1 3-10 15,1 1-3-15,4 0-5 16,4 3-3-16,5-3 0 15,0-4-1-15,0 0-2 16,9-12 1-16,4-4-2 16,0-8 2-16,0-8-2 0,1 0 2 15,-6-3-4-15,1-1-2 16,-5-4 6-16,-4 4 3 16,-9 5-3-16,0-5-2 15,-9 8-3-15,-4 0-1 16,0 8-1-16,-5 0 3 15,0 4-2-15,1 4 1 16,3 4-22-16,1-4-10 16,4 4-37-1</inkml:trace>
  <inkml:trace contextRef="#ctx0" brushRef="#br0" timeOffset="-143209">9087 4737 176 0,'-18'-8'68'0,"14"0"-52"0,4 16-12 16,4-4-6-16,5-4-7 16,4 0 3-16,1 0 10 15,3-4 5-15,1 4-4 16,-4 0-3-16,3-4-8 15,1 0-1-15,-5 4-43 16</inkml:trace>
  <inkml:trace contextRef="#ctx0" brushRef="#br0" timeOffset="-142819">9082 4761 108 0,'-26'8'41'0,"12"4"-32"0,6-16 11 0,3 12 2 15,1 0-4-15,-1 3 0 16,1 1-4-16,-5 0-1 16,5 0-7-16,-1 0 3 0,1 0 3 15,-1-5-2-15,5 1 2 16,0-8 2-16,5 8 1 16,-1-8-4-16,5 0 1 15,0-4-3-15,4 0 2 0,0 0 0 16,5-3 3-16,-4-1-1 15,3 0 2-15,-8 4-8 16,9 0-4-16,-5 4-2 16,5-4 1-16,-5 8-3 15,5 8 0-15,0 0 3 16,-5 3 1-16,-4 5-1 16,0 0 1-16,-9 3-2 15,-4-3 2-15,-1 0-2 16,-8 0 2-16,-5-8-15 15,-4-1-5-15,0-3-31 16,-5-8-14-16</inkml:trace>
  <inkml:trace contextRef="#ctx0" brushRef="#br0" timeOffset="-142488">9456 4579 268 0,'-14'-23'101'0,"5"31"-78"0,5-4-11 0,8-1-9 16,-4 9-3-16,-9 0 2 16,9 4 8-16,-4 4 4 15,0 3-7-15,4 5 7 0,-5 0 5 0,5 7-4 16,-4 1 0-16,-1 3-7 15,1 5-3-15,-5 3-2 16,4 0 0-16,5-3-2 16,-4-5 2-16,4-3-2 15,0-5 2-15,0-7-15 16,-4-8-7-16,4-12-50 16,4-4-22-16,5-12-26 15</inkml:trace>
  <inkml:trace contextRef="#ctx0" brushRef="#br0" timeOffset="-141768">9562 4777 268 0,'-9'-12'101'0,"14"12"-78"0,17-4-7 0,-9 4-8 16,5-4-8-16,4 0 0 15,5 4 4-15,-5-4 5 16,0 4-5-16,-4 0 5 0,0 0 3 16,-5 12-6-16,0 0-1 15,-4 0-1-15,-4 3 0 16,-10 1-5-16,1 8-1 16,-5-4 3-16,0-1 1 15,-4 5-3-15,-1-4 1 16,6-4 4-16,-1-1 5 0,0-3 4 15,0 0 2-15,4-4-8 16,5-4-4-16,9 0-2 16,5-4 1-16,3 0-3 15,6-4 0-15,-6-4-19 16,10 0-9-16,0-4-16 16,-1 4-5-16,-3 0 9 15,-1-3 5-15,0-1 12 16,-4 4 7-16,-5-4 10 15,-4 0 6-15,4 4 4 16,-4-4 3-16,0 1 14 16,-9 3 10-16,-4 0-3 15,4 4 1-15,-9 4 20 16,4 0-16 0,-4 0-5-16,5 8-13 0,-1 0-7 15,5 0 0-15,5 3 0 16,-1 5 1-16,1-4 0 15,4 4-4-15,4-4-1 16,0-4 1-16,1-1 2 16,-1-7-3-16,5 0 0 15,-1-7 1-15,1 3 0 16,0-8-2-16,-5 0-2 16,1 0 3-16,-10 0 2 15,1 0-7-15,-5-3-3 16,-9-1 0-16,0 4 3 15,0-4-8-15,-9 8-1 16,-4 8-10-16,4-4-1 0,0 4-22 16,5 0-9-16,0 0-47 15,8 0-43 1,14 0 56-16</inkml:trace>
  <inkml:trace contextRef="#ctx0" brushRef="#br0" timeOffset="-141183">10233 4777 148 0,'-5'-4'55'0,"5"-8"-43"0,-4 8 10 0,4 4 1 16,0 0 0-16,0 0 27 15,4-4-3 1,1-4-24-16,-5 4 7 0,9-8 1 0,-1-3-10 15,6 3-2-15,4 4-11 16,-1 0-5-16,6-4-5 16,-1 4 1-16,-5 4 1 15,1 4 2-15,-4 8-3 16,-6 4-2-16,-3 4 2 16,-10 4 0-16,-8 3 1 15,-5 1 2-15,-4 0 1 16,0 3 3-16,4 1-3 15,0-1 0-15,1-3 1 16,3-4 0-16,1-4 2 16,4-4 1-16,5-5 8 15,4-3 4-15,0-4-7 16,13 0-4-16,5-4-5 16,4-3 0-16,0-1-4 0,5 0 0 15,-1 0-8-15,1 0-2 16,4 4-21-16,-4 0-9 15,-5 0-40-15,-4 0-18 16,0 0-19 0</inkml:trace>
  <inkml:trace contextRef="#ctx0" brushRef="#br0" timeOffset="-140717">10597 4773 240 0,'-5'-16'90'0,"-3"-4"-70"0,16 8-9 0,-8 12-11 0,9-4-1 16,-4-3 2-16,4-1 5 15,0 0 3-15,-1 4-4 16,10-4 17-16,-5-4 9 0,1 8-11 16,-1 0-6-16,-4 0-11 15,9 12-4 1,-9 0 0-16,0 4-2 15,-9 0 1-15,-5 0 2 16,-4 3 0-16,0-3-3 16,-4 0 2-16,4 4 3 15,0-8 1-15,0-4 1 16,0 0 0-16,5 0 2 16,4-4 12-1,0 0 4-15,9-4-5 16,0 4-2-16,4 0-7 0,5 0-3 15,0-4-2-15,-1 12 0 16,1-1-4-16,0 5-2 16,-5 4 4-16,1 0 3 15,-10 4-1-15,-8-1 0 16,-5 5 1-16,-9 0 0 16,-9-5-7-16,-17-7 0 15,-9-4-45-15,-5-12-18 16,5 0-79-1</inkml:trace>
  <inkml:trace contextRef="#ctx0" brushRef="#br0" timeOffset="-132296">7119 5550 80 0,'5'-3'33'16,"-5"-1"-26"-16,-5 8 7 0,5-4 3 0,0 0 2 16,0-4 3-16,0 4-10 15,0 0-2-15,5-4 3 16,-5 0 1-16,0 0-7 16,-5 4 7-16,5 0 3 0,5-4-12 15,-5 4-2-15,0 0 0 16,0 0 0-16,0 0 5 15,0 0 3-15,4 8-2 16,-4 0 2-16,0 3-2 16,5 1 2-16,4 8-4 0,0 0 1 15,-1 3-3-15,-3 1 0 16,-1 0-6-16,-4 3 1 16,5-3 4-16,-5 4 2 15,0-5-5-15,4 1 0 16,-4 0 1-16,0-1 1 15,0 1-1-15,0-4-2 16,0-4-8-16,5-8-3 16,-5-1-40-16,9-7-17 15</inkml:trace>
  <inkml:trace contextRef="#ctx0" brushRef="#br0" timeOffset="-131935">7115 5558 104 0,'0'-4'38'0,"9"12"-29"0,9-4-5 0,-5 4-5 15</inkml:trace>
  <inkml:trace contextRef="#ctx0" brushRef="#br0" timeOffset="-131019">7195 5582 164 0,'31'0'15'16,"0"0"6"-16,5 0 2 15,4-4-10-15,9 0-3 16,4 0 0-16,5 4 4 0,4 4-8 15,4 4-5-15,5-4-2 0,-4 0 3 16,0 0 1-16,-1-4-1 16,5 0-2-16,0 0 3 15,9 0 2-15,0 0-2 16,5 0 0-16,3 0 3 16,1-4 3-16,0 0-4 15,4 0-3-15,-4 0-1 16,0 0 1-16,0 4-1 15,0 0-1-15,-9 4-2 16,0-8-1-16,-5 0 4 0,5 4 1 16,-5-4 0-1,5 0-2-15,-4 4-2 0,-1 0 1 16,-8 0 1-16,4 0 0 16,0 4 0-16,-9-4 0 15,0-4 0-15,-4 4 2 16,-5 0 1-16,5 0 3 15,0-4-8-15,0 4-3 16,4 4 3-16,0-4 0 16,5 0 2-16,-10 0 0 15,6 0 0-15,-10-4 2 16,5 0-1-16,-10 0-1 16,6 1-2-16,-5-1 1 15,-1 0 1-15,-3 0 0 0,-1 0 0 16,-4 4 0-16,-4-4 0 15,-1 4 2-15,-8-4-1 16,4 0-1-16,-4 0-2 16,-5 4 1-16,0 0 7 15,0-4-5 1,-4 4 0-16,-5 0 3 16,-4 0 5-16,0 0-3 15,-4 0-1-15,-1-4 0 16,0 4-1-16,-4-4-5 15,5 0-1-15,-5 4 1 16,4-4 2-16,1 4 0 16,-5 0 2-16,0 0 0 15,0 0 3-15,0 0-1 0,0 0 2 16,0 0-2-16,0 0 2 16,0 0-4-16,0 0-2 15,0 0 2-15,0 0 2 16,0 0-2-16,0 0-2 15,0 0-5-15,0 0-2 16,4 12 11-16,-4 4 9 16,5 0-1-16,-1 3 1 15,-8 5-11-15,8 4-3 16,1 3 5-16,-5 1 4 16,0-1-4-16,4 5-1 15,0-4-2-15,1-5-2 16,-10-3 5-16,5 0 1 0,0-9 0 15,0 5-1-15,5-16-3 16,-5 8 1-16,9-8-13 16,-9 4-3-16,4-8-47 15,5 0-20-15,-9-4-34 16</inkml:trace>
  <inkml:trace contextRef="#ctx0" brushRef="#br0" timeOffset="-129276">7155 5562 160 0,'-4'-8'60'0,"-1"12"-47"0,10 0 4 0,-5-4-1 0,0 0-1 16,0 0 0-16,4 8-3 16,-4 4 0-16,4 0-7 15,1 4 1-15,-1-1 4 0,1 1-2 16,4 8 1-16,-5 0-3 15,1 7 1-15,-1-3 0 16,0 3 1-16,-4 9 0 16,5-5 2-16,-5 5-3 15,9-1 1-15,-9 5-5 16,4-13 0-16,1-3-1 16,4 0 1-16,-9-9 0 0,8 1 1 15,-8-4 0-15,5 0 0 16,-1 0 0-16,5-5 0 15,-9-3-5-15,5 0 1 16,-5 0 2-16,8-4 1 16,-8-4-4-16,9 4 1 15,-9-4 0-15,9 4 2 16,-9-4-1-16,0 0-1 16,0 0 1-1,0 0-4-15,0 0 2 16,5 4 1-16,4 0 0 0,-5 0-3 15,5 0 0 1,4-4 4-16,5 0 3 0,0-4-1 16,4 4-2-16,5-4 0 15,4 0 1-15,4 0-1 16,5 0-1-16,5 0-2 16,8 0 1-16,0 0-1 15,0 4 0-15,10 0 2 16,-10 0 0-16,5 0 0 15,8-4 0-15,5 0 0 16,9 0 2-16,-4 4-3 16,-1 0 0-16,1 0 1 15,-1 0 0-15,-4 0 0 16,0 0 0-16,0 0 0 16,1 0 0-16,-6 0 0 0,1 4 0 15,-5-4 0-15,5 0 2 16,-5 4-1-16,0-4-1 15,0 0 1-15,0 0-1 16,-4-4 0-16,0 0 0 16,-1 0-3-16,1 0 2 15,-5 0 3-15,5 4 1 16,0 0-4-16,0 0 1 16,-1 0 0-16,10 0 2 15,-9 0-3-15,-1 0 0 16,1-4-1-16,-4 1 0 15,3-1 2-15,-3 0 2 16,-1 0-3-16,-4 0-2 16,4 0 4-16,0 0 1 0,1 0-3 15,-6 0 1-15,6 0 0 16,-10 0 2-16,5 0-8 16,4 0 10-1,1-8-2 1,-6 4-1-16,1 1 0 15,0-1-1-15,4 0-5 16,-4 0 1-16,0 0 4 16,0 4 2-16,-5 0-3 15,-4-4 1-15,0 4 2 16,-4-4 1-16,-1 8-6 16,-8-8 0-16,-5 4 1 0,5 4 5 15,-5-7 1 1,-4 3-4-16,0-4 0 15,-5 8 0-15,-4-4 0 16,0 12 0-16,0-12 0 16,-1 4-18-16,-3 4-8 15,4 4-94 1</inkml:trace>
  <inkml:trace contextRef="#ctx0" brushRef="#br0" timeOffset="-127611">12116 5124 132 0,'-5'-20'52'0,"1"16"-41"0,4 0 13 0,0 1 5 16,0-1-11-16,-5 0-2 16,1-4-7-16,0 4-1 15,-5 0-5-15,-5-4 0 0,-3 4 1 16,-1 0 2-16,4 4 1 16,-3 4 3-16,-1 4 4 15,0 8-6-15,5 3 0 16,0 5 2-16,-5 8 1 15,4 3-5-15,6-3-2 16,3-1-2-16,5 1 1 16,5-4-2-16,3-5-1 15,6 1 3-15,4-4 2 16,-1-1-7-16,10-7-3 16,4-4-22-16,-4 4-9 0,-1-8-66 15</inkml:trace>
  <inkml:trace contextRef="#ctx0" brushRef="#br0" timeOffset="-126996">12467 5227 172 0,'-9'-4'66'0,"9"0"-52"0,-9-4 6 0,4 8-1 15,-4 0-2-15,-4 0-1 16,-5 0 0-16,1 0 0 16,-1 4-8-16,-4 4-1 0,-1 0 0 15,6 0 3-15,-1 7 4 16,9 13-2-16,0-8 1 0,5-4-7 16,4 3-4-16,9 1-1 15,-1-4-1-15,6-4 2 16,4-4 1-1,-1-4-1-15,1-1-2 0,0-3 5 16,0-3 1-16,-1-5-7 16,-3-4-1-16,-1-4 0 15,-4-4 1-15,4 1-2 16,-8-5 0-16,-1-8 2 16,1 9 0-16,-5 3 1 15,0 4 0-15,0 4-5 16,0 4-1-16,0 8 0 15,0 8 4-15,0 4 1 0,0 4 3 16,0 8-10-16,0-5-4 16,4 1 19-1,5 0-26-15,0-1-8 16,0-11-40 0,0 4-57-16,4-4 26 15</inkml:trace>
  <inkml:trace contextRef="#ctx0" brushRef="#br0" timeOffset="-126470">12609 5160 200 0,'0'-4'74'0,"13"4"-58"0,-13-4 1 0,0 4-6 0,0-4-3 16,9 4 0-16,-5 4 4 15,1 8 5-15,-1-1-9 16,10 13 4-16,-6 0 4 0,-3 7-6 15,-1-3-1-15,1-4-7 16,-1 3-2-16,-4-3 2 16,0-4 1-16,5 0 1 15,-10-5-2 1,1 1-2-16,-1-8 3 16,5-8 2-16,0 4-4 15,-4-4-3-15,8-4-2 16,-4-4 0-16,-4-4 3 15,4-7 0-15,4-5 1 16,-4-8 2-16,5 9-3 0,-1-9 0 16,10 0 1-16,-6 5 0 15,6 3-3-15,-1 4 0 16,14 5 4 0,-5 3-3-16,-4 8-1 15,-1 4 2-15,1 4 0 16,-4 8 1-16,-1-1 2 15,-4 13-1-15,-5-12 2 16,-4 0 0-16,-4 0 1 16,-1-1-2-16,-4-3 1 15,1-12-7 1,-1 0-1 0,0 1-23-16,4-5-8 0,-4 0-53 15,14 4-42 1,4 0 49-16</inkml:trace>
  <inkml:trace contextRef="#ctx0" brushRef="#br0" timeOffset="-125944">13168 4840 200 0,'-9'-12'77'0,"9"4"-60"0,-8 12-12 16,8-4-9-16,4 8 2 15,0 0 5-15,-4 4 14 0,0 4 7 16,0 7-12-16,0 9 11 0,5 7 4 16,-5 9-3-16,0 3-2 15,4 4-8-15,1-15-1 16,-5-1-6-16,0 5-2 15,4-5 2-15,1-3 0 16,-1-13-1-16,0 1-1 16,1-8-6-16,-5 0 1 15,0-9 2-15,0 5 3 16,0-12-4-16,-5 0-1 16,5-12-7-16,-4 1 0 0,-5-1-8 15,0-8-1-15,-4 0 2 16,0-3 1-16,-5 7 10 15,0 0 4-15,-4 0 0 16,0 8-1-16,-1 4-2 16,1 4 1-16,0 0-1 15,4 8 0-15,5 8 2 16,4-8 0-16,9 8 0 16,5 0 0-16,8-5 0 15,9-3 2-15,5-4-23 16,4-8-11-16,0-8-74 15,0 5-42 1,-9-5 70-16</inkml:trace>
  <inkml:trace contextRef="#ctx0" brushRef="#br0" timeOffset="-125374">13559 4765 200 0,'0'0'77'0,"-13"4"-60"0,8 0-5 0,5-4 29 16,0 4-12-16,5 4 4 16,-1 7 0-16,-4 9-19 15,0 8 5-15,5 7 2 0,-1 9-5 16,1 3-1-16,-1 0-5 16,0-3 1-16,-4 7-2 15,5-12 2-15,-1-3-8 16,-4-9-2-16,0 1 1 15,5-8 1-15,-1-5-10 16,1-3-3-16,-1-4 11 16,0-8 9-16,5-8-5 0,0 4 0 15,0-12-1 1,4 4 2-16,1-8-5 0,-5 1-3 16,0 7-2-16,-1-8 3 15,1 4 0-15,0 8 3 16,0-4-3-16,0 4 0 15,0 4-6-15,0 0-3 16,0 20 3-16,-1-12 4 16,1 4 6-16,0 0 6 15,0-1-21-15,0 5-6 16,0-8-15-16,4 0-8 16,1 0-19-16,-1 0-10 15</inkml:trace>
  <inkml:trace contextRef="#ctx0" brushRef="#br0" timeOffset="-125029">13990 5148 212 0,'-13'-24'82'0,"13"32"-64"0,0-24 4 16,0 12-3-16,0 0-6 16,-5 0 0-16,5 4-1 15,-4 4 2-15,-1 4-7 16,5 8 9-16,-4 8 6 0,8-5-7 15,-4 9-1-15,0-4-4 16,0 3 1-16,0 5-4 16,9-12-2-16,-4-4-2 15,3-5-3-15,10-11 3 0,-4 4 0 16,8-4-1-16,-9-12 1 16,5-3-2-16,-5-1-1 15,-4 0 1-15,-9-12-1 16,4 5-7-16,-8-1-3 15,-9 0-3-15,4 9 0 16,-13 3-37 0,-1 8-1-16,1 0-4 15,9 0-49 1</inkml:trace>
  <inkml:trace contextRef="#ctx0" brushRef="#br0" timeOffset="-124562">14225 4915 176 0,'-9'-12'66'0,"14"8"-52"0,-5 4 14 0,0 0 5 15,0 0-4-15,4-4 3 16,-4 4-3-16,0 0 2 15,0 0-17-15,0 8 3 0,5 8 1 16,-1 4-4-16,-4 11 2 16,5 5-5-16,-1 3-1 15,0 1-4-15,-4 7-1 16,5-4-3-16,-1-3-2 16,1-5 1-16,-1-3 1 15,1-4-17-15,4-5-4 16,-5-7-29-16,0 0-11 15,5-4-64 1,0-8-33-16,0-4 76 0</inkml:trace>
  <inkml:trace contextRef="#ctx0" brushRef="#br0" timeOffset="-124054">14532 4808 240 0,'-5'-8'90'0,"10"4"-70"0,4-3-7 16,-1 11-8-16,-3-1-5 15,-5-3 0-15,4 8 17 16,1 4 11-16,4 4-14 0,0 4 15 16,-5 7 7-16,0 9-13 0,1 7-4 15,4 5-4-15,-5 3 1 16,5 0-16-16,-4-3-4 15,-1 3 5-15,0-11 4 16,1-5-7-16,-1-7 0 16,-4-1 2-16,-4-3 4 15,8-8-8-15,-4-4-2 16,0-4 7-16,-4-5 6 16,4-10-12-16,0-5-6 15,0-12-5-15,-9 0-1 16,0-7 2-16,0-9 4 15,-4 5 7-15,-5 7 2 0,-4 8-1 16,-5 5 2-16,1 7 1 16,-5 4 0-16,-1 12 0 15,6 3 2-15,4 9 1 16,-1 0 3-16,10 8-3 16,9-5 0-16,8 5-1 15,9-4 1-15,14-5-13 16,9-3-3-16,-1-8-29 15,1-8-11-15,4-16-60 16,4 4-34 0,-4-7 73-16</inkml:trace>
  <inkml:trace contextRef="#ctx0" brushRef="#br0" timeOffset="-123212">14749 5085 200 0,'5'0'77'0,"-10"0"-60"0,5 4 2 0,0-4 0 16,9 4-8 0,5-1-3-16,-1-6 0 15,5-5-5-15,-1 0 0 0,-3-4 1 16,-1 0-2-16,0-4-2 16,-4 0 1-16,-9 5-1 15,5-1 2-15,-10 4 3 16,1 0 0-16,-10 0 2 15,6 8-4-15,-1 0-4 16,-9 8 0-16,0 4 14 16,9 4 8-16,0 3-6 15,1 9-1-15,8 0-8 16,0-5-4-16,8 5 1 16,1 0 0-16,5-9-4 15,-1-3 1-15,5-4 0 16,-1-8 2-16,6-8-8 15,-1-8-1-15,5-4-1 16,-1-7 0-16,1-9 5 16,-5-3 1-16,-4-1 2 15,0 0 2-15,-5 1-1 16,-4 3 2-16,0 5 2 16,0 3 4-16,-5 8-4 15,5 4-3-15,-5 5-1 16,5 14 12-1,4 9-3-15,-4 4 0 16,-4 8-5-16,-1 3-2 16,-4 5 1-16,0-5 2 15,0-3-5-15,0 0-1 16,-4-9 0-16,4 1 0 16,-5 0 2-16,5-8 1 15,0-5-1-15,0-7-2 16,0-3-2-16,0-9-1 15,5-8-5-15,4-8-2 16,0-3 5-16,-5-1 2 0,0 1 3 16,5-1 2-16,0 4-3 15,5 5 0-15,-1-1 1 16,0 8 2-16,1 4-1 16,-6 4-1-16,1 5 1 15,5 3-1-15,-1 3 0 16,0 9 0-16,-8 0 2 15,-1 0 1-15,-4 4-1 16,-4 0-2-16,-1-5 3 16,1-3 2-16,-1-4-2 15,-4-4 0-15,5-4-1 16,0-4-2-16,4 1-13 16,-5-5-6-16,1-4-15 0,4 0-3 15,0 4-43-15,0 8-15 16,0 8 3-1</inkml:trace>
  <inkml:trace contextRef="#ctx0" brushRef="#br0" timeOffset="-122312">12720 5570 160 0,'0'-16'63'0,"4"9"-49"0,1 3 18 0,-5 4 5 0,0-4-6 15,8 0 2-15,1 0-10 16,-4 4-4-16,-5 0-11 16,0 0-3-16,9 8 1 0,-5 3 3 15,-4 5 5-15,0 4-2 16,0 4 3-16,0 3-4 15,5 5 1-15,-1 3-3 16,5 1 0-16,-5-1-5 16,1-7-1-16,4-4-1 15,0-4-2-15,-5-5 1 16,0-3-1-16,5-8 2 16,-4-8 3-16,4-8-4 15,0-3-1-15,4-5-2 0,0-4-2 16,0 0 3-16,5 1 0 15,0 3 1-15,-5 0 2 16,5 4-3-16,0 1-2 16,0-1 2-16,-1 8 0 15,1 0-2-15,0 8 2 16,0 8-1-16,-1 8 0 16,1 7 2-16,-4 1 0 15,-1 4 0-15,0-5 0 16,1 1-29-16,-1-8-10 15,0-4-76 1,5-4-52-16,0-16 67 16</inkml:trace>
  <inkml:trace contextRef="#ctx0" brushRef="#br0" timeOffset="-122191">13497 5590 192 0,'-13'-20'71'0,"8"12"-55"0,5 4-42 16,0 4-23-16,0 0 26 16,0-4 16-16</inkml:trace>
  <inkml:trace contextRef="#ctx0" brushRef="#br0" timeOffset="-122162">13470 5547 281 0,'-17'0'77'0</inkml:trace>
  <inkml:trace contextRef="#ctx0" brushRef="#br0" timeOffset="-121854">13417 5550 409 0,'-27'12'21'0,"5"0"-16"16,4 0-4-16,5 4-1 0,0 0 0 15,8-1 4-15,5-3 5 16,-4 0-1-16,8-4 1 16,5 0-5-16,4-4-1 15,5-4 1-15,-4-4 0 16,-1-4-2-16,5-4-2 16,-5 0 1-16,5-4 1 15,-9-3 3-15,0 3 2 16,-1 4-3-16,-3 0-3 15,-5 4 0-15,0 4 1 16,-5 4-1-16,5 4 2 16,0 4-2-16,5 4 2 15,-1 0-2-15,1 4-1 0,-1-4-4 16,1 3-2-16,3-3-37 16,1-4-14-16,0-4-70 15</inkml:trace>
  <inkml:trace contextRef="#ctx0" brushRef="#br0" timeOffset="-121230">13639 5547 252 0,'-9'-16'93'0,"14"16"-72"0,-1 0-4 16,-4 0-5-16,0 0-3 15,0 0 2-15,4 8 8 16,1 3 2-16,-1 1-10 15,1 0 7-15,-1 4 2 0,-4 4-8 16,0-1-4-16,0 1-3 0,0 0 1 16,-4-4-3-16,4-1-2 15,-5-3 0-15,5 0 1 16,0-4 1-16,0-8 1 16,0-4-5-16,0-4-1 15,0-4-2-15,0-3 3 16,5-1-7-16,-1-4-2 15,5-4 10-15,0 5 4 16,-5 3-4-16,5 0 1 16,-4 4-1-16,4 0 2 15,0 4-3-15,-1 5 0 16,1 3-1-16,0 3-2 0,0 5 3 16,0 0 0-16,-5 8 1 15,-4-4 0-15,0 4 0 16,0-4 0-16,-4-1 2 15,4 1 1-15,0-12-1 16,0 8 1-16,0-8-2 16,0-4 2-16,4-4-2 15,1 0 2-15,-1-3-4 16,5-5 0-16,0 4-1 16,4 0-2-16,-4-4 5 15,5 4 1-15,3 1-3 16,1 7 1-16,-5 0 2 15,5 4 3-15,0 4-2 16,-5 4 0-16,5 3-3 0,-9 9-1 16,0 0 1-16,0 0 0 15,0-1 2-15,-1-3 1 16,-3 0-21-16,-5-4-8 16,4-4-33-16,1-4-13 15,4-4-50 1</inkml:trace>
  <inkml:trace contextRef="#ctx0" brushRef="#br0" timeOffset="-120809">14092 5633 208 0,'4'-11'77'0,"-8"3"-60"0,4 8 6 0,0 0-1 0,9 0-10 16,-5-4 1-16,1 4-4 16,-1-4 2-1,10 0-6-15,3 0 4 0,1-4 1 0,0 0-3 16,0 0 1-16,-1 4-5 15,6-4 0-15,-6-4 1 16,1 1 0-16,-5-1-5 16,1 0 1-16,-10 0 2 15,1 0 1-15,-10 4-1 16,1 0-2-16,-5 5 3 16,0-1 2-16,-4 8 2 15,-1-1 3-15,-3 5 4 16,3 4 1-16,1 4-4 15,4 4 1-15,-4-1-1 16,4 5 1-16,4 0-6 16,5 0-2-16,5-1 0 0,13-7 2 15,-1 0-1-15,14-8 2 16,5-8-4-16,0-4-2 16,-1-4-3-16,1 0 1 15,-5-4-8-15,-5 0-2 16,-3 4-12-16,-10 4-5 15,-4 0-65-15,-9 12-26 16,-9 4 4 0</inkml:trace>
  <inkml:trace contextRef="#ctx0" brushRef="#br0" timeOffset="-119428">7755 5819 112 0,'-9'-12'44'0,"9"8"-35"0,4 0-2 0,-4 0-1 0,0 4 8 15,0 0 6-15,0-4 5 16,0 0 4-16,0 0-2 16,0 0 1-16,0 0-16 15,0 4-5-15,0 0-2 0,0 8-1 16,5 4 0-16,-1 4 2 16,-4 4 3-16,4 3 0 15,1-3 0-15,-1 12-5 16,1-9 2-1,-1 1 3-15,1 0-10 16,-5-8-1-16,4-5-6 16,1-11-2-16,3-11-2 15,1-1 2-15,5-8 4 0,-1-8 3 16,0 1 2-16,1-5 1 16,-1 5 0-16,5-1 0 15,-5 8 0-15,0 0 2 16,1 5-1-16,-1 3-1 15,-4 4 1-15,4 16 5 16,1 4 4 0,-1 7-1-16,0 1 0 15,0 4-3-15,1-1-1 16,-5 1-6-16,0-4 1 16,8-4 4-16,-3-4 2 15,-1-5-7-15,0-3-1 0,1 0 2 16,3-8 4-1,1-4-1-15,0-3-2 0,0-5 0 16,4 0-1-16,-4 0-5 16,4 4-1-16,-4 5 0 15,-1-5 4-15,1 8 1 16,0 0 3-16,-5 8 3 16,5 4 2-16,0 3-10 15,0-3-3-15,-1 0 3 16,1 4 3-16,0-8-15 15,-5 4-4-15,5-8-75 16,4 0-43 0,0 0 59-16</inkml:trace>
  <inkml:trace contextRef="#ctx0" brushRef="#br0" timeOffset="-118994">8763 5685 156 0,'-14'-8'57'0,"14"12"-44"0,-9 0-28 0,9-4-14 16,-4 4 13-16,0 4 10 15,-5-1 29-15,0 1 15 16,0 0 9-16,-4 0 7 16,8 4-26-16,-8 4-8 15,4 0-13-15,0 3-3 0,5 1 2 0,4 0-5 16,0-4-3-16,9-5 1 15,-1-7 0-15,-3 0 1 16,13-4 4 0,-5-4 0-16,0-4-4 15,1-3 0-15,-1-1 2 16,-4-4 1-16,0 4-4 16,-5 0 1-16,1 0 4 15,-5 5 2-15,0 3 2 16,0 0 0-16,0 12 4 15,0 3-2 1,4 1 0-16,0 4-6 16,1 4-1-16,4-1 1 0,0 1 0 15,-5-4-16-15,5 0-4 16,0-8-25-16,0-4-11 16,-9-4-57-1</inkml:trace>
  <inkml:trace contextRef="#ctx0" brushRef="#br0" timeOffset="-118557">8883 5700 204 0,'-5'-11'77'0,"1"7"-60"0,4 4-5 0,0 0-6 16,0 0 0-16,4 8 4 15,-4-1 6-15,5 9 2 16,-1-4-9-16,0 4 8 0,5 0 5 0,0-1-7 15,5 5-3-15,3 0-5 16,1-4 0-16,0-4-2 16,4-1 0-16,-4-3-3 15,4-8-2-15,-4-4-2 16,0 0 1-16,-1-7 1 16,-3-5 0-16,-1 0 0 15,-4-4 2-15,-5 1-3 16,1-1-2-16,-5 8 2 15,4 0 2-15,-4 0 0 16,0 4-1-16,-4 8 5 16,4 0 4-16,4 8 1 15,-8 8 2-15,4 4 0 16,-5 7 2-16,1 5-5 0,4 4-3 16,-5-5-1-16,1-7-1 15,4 3-9-15,0-7-2 16,-4 8-34-16,4-16-13 15,0-4-58 1,4 3-48-16,-4-11 60 16</inkml:trace>
  <inkml:trace contextRef="#ctx0" brushRef="#br0" timeOffset="-118121">9456 5708 204 0,'-14'-11'77'0,"-4"14"-60"0,23-3-9 0,-5 4-7 0,0-4-3 15,-5 0 3-15,1 0 13 16,0 4 6-16,-5-4-10 16,0 4 10-16,0 4 6 0,-4 0-10 15,4 0-1-15,-5 4-11 16,5 4-3-16,1 3-1 15,8-7 2-15,-9 0-1 16,18 0 2-16,-5 4-2 16,9-8 2-16,-4-1 0 15,5-7 1-15,-6-3 0 16,6 3 2-16,-5-4-3 16,0-4-2-16,-5-4 0 0,5 0 1 15,-9-4-1-15,4 0-1 16,1 1 9-16,-5 3 4 15,0 4 7-15,0 0 2 16,-5 12-9-16,5 8-5 16,0 8-1-16,0 7 0 15,5 5-8-15,-1 3-1 16,-4-7-22-16,9 0-9 16,4-5-115-1</inkml:trace>
  <inkml:trace contextRef="#ctx0" brushRef="#br0" timeOffset="-108920">5276 6218 104 0,'5'-12'38'0,"-5"12"-29"0,0-4 6 16,0 4 0-16,0 0 5 15,0-4 2-15,-5 4-5 16,1 0-2-16,-5 0-9 15,0 4-2-15,5-4-2 16,-1 4 3-16,-4-4 1 0,1 4 2 16,-10 0 2-16,4 4-3 0,6-1 1 15,-1 1 1-15,-5 8 5 16,6 0-2-16,3 4 1 16,1-1-5-16,4 5 0 15,4-4-5-15,5 0-2 16,4-5 0-16,5 1 1 15,9 0 1-15,-5-4 1 16,0-8-16-16,0-4-4 16,1-4-45-1</inkml:trace>
  <inkml:trace contextRef="#ctx0" brushRef="#br0" timeOffset="-108333">5472 6229 104 0,'0'-3'41'0,"0"3"-32"0,0-4 17 0,0 4 6 16,0 0-9-16,0 0 0 15,-5 0-5-15,1 0 0 16,-5 7-9-16,0-3 1 0,-4 4 3 16,4 4-3-16,-4 0 0 15,8 0-2-15,-4 4 0 16,5-1-4-16,4 1-1 15,0 0 1-15,9-4 0 16,0 0-2-16,4 0-2 16,0-5 3-16,1-3 0 15,-1 0-1-15,0-8 1 16,1 0-2-16,-6-3-1 16,1-5 7-16,-4 0 3 15,-5-4-10-15,0 0-4 0,0 0 6 16,0 5 3-16,0 3-7 15,0 0-3-15,0 4 11 16,-5 0 6-16,5 4-6 16,-4 4-3-16,4 4-2 15,0 4 1-15,0 3-3 16,0 1 0-16,0 4 3 16,4 0 3-16,1-5-4 15,-1 1-1-15,1 0-53 16,-1-8-22-16,1-4-30 15</inkml:trace>
  <inkml:trace contextRef="#ctx0" brushRef="#br0" timeOffset="-107898">5574 6210 184 0,'-4'-8'68'0,"4"4"-52"0,4 4-8 0,-4 0-6 15,0 8-1-15,4 0 1 16,1 0 13-16,-5-1 7 16,4 5-11-16,1 4 1 0,4 0 1 15,0 4-7-15,-5-5-1 16,5 5-1-16,-5 0 0 16,1-4-2-16,-1-4-2 0,1-1 1 15,-1-3 1-15,-4-8 10 16,0 0 7-16,4-4-21 15,-4 0-10-15,5-4 8 16,-5 1 5-16,0-5 5 16,0-4 4-16,0 0-5 15,0 0-3-15,0 1-10 16,0 3-3-16,4 0 4 16,1 4 3-16,-1 4 3 15,-4 4 3-15,5 0 1 16,-1 8 3-16,5 4-1 15,-5 4 2-15,1 3-4 16,-1 1-2-16,1 0 2 16,-1-4 0-16,1-1-12 0,4-3-4 15,-5-8-58 1</inkml:trace>
  <inkml:trace contextRef="#ctx0" brushRef="#br0" timeOffset="-107597">5880 6210 132 0,'-13'-8'52'0,"26"12"-41"0,-17 0-2 0,4-4-3 16,0 0-7-16,-4 0 22 15,-5 4 13-15,0 0-17 16,0-4 2-16,4 4 2 0,1 0-12 15,0 3-2-15,4 5 1 16,0 0 5-16,0 4-1 16,-5 0 3-16,10 3-8 15,-5 1-2-15,4 0 1 16,0 0 1-16,10-1-3 16,-5-3-3-16,4-8-64 15,9-4-48 1</inkml:trace>
  <inkml:trace contextRef="#ctx0" brushRef="#br0" timeOffset="-107509">5956 6312 160 0,'-18'-11'60'0,"31"7"-47"0,-17 4-5 0,8 0-7 15</inkml:trace>
  <inkml:trace contextRef="#ctx0" brushRef="#br0" timeOffset="-107013">5960 6297 254 0,'9'0'18'15,"0"0"9"1,0 0-14-16,4 0-7 0,-4 0-2 16,0 0-5-16,0-4 0 15,4-4 3-15,-8 0 3 16,4 0-2-16,-5 0-2 16,1 0 0-16,-5 0 1 15,0-4-3-15,-5 8 0 16,1 4 1-16,-1 8 0 15,-8 0 0-15,8 0-3 16,-8 0 2-16,0 4 7 16,4 0 4-16,9 7-1 15,-5-3 0-15,5 8-1 16,0-4 0-16,9-1-2 16,0-3-1-16,9-4-3 15,0-4 1-15,4-8-2 16,0-4 2-16,5-8 0 15,-5 0 3-15,0-3-12 16,-4-5-3-16,0-4 4 16,-9 0 2-16,0 1 0 15,-9-1 2-15,-5 0 5 0,1 1 2 16,-5 3 2-16,0 0 2 16,4 4 6-16,1 5 2 15,4-1-7-15,-4 8-4 16,-1 4 4-16,5 4 3 15,0 8-3-15,5 7 1 16,3 9-3-16,6 7 0 16,4 9-5-16,-1 3-3 15,1 5 0-15,0-9 1 16,0 4-65-16,-1-19-27 16</inkml:trace>
  <inkml:trace contextRef="#ctx0" brushRef="#br0" timeOffset="-105077">11681 6103 100 0,'0'-8'38'0,"4"4"-29"0,-4 8 14 15,0-4 6-15,0-4-3 16,4-4 2-16,-4 4-1 15,0-3 1-15,5 3-15 16,-5 0 3-16,0 0 2 0,4 0-8 16,-4 0-1-16,0-4 4 15,0 4 1-15,0 4-1 16,0 0 2-16,0 0-8 16,9 8 5-1,-4 4 1-15,-1 4-2 16,-4-1 1-16,4 9-5 0,-4 0 1 15,5 3-3-15,-1 9 0 16,1-1-1-16,-1 5 2 16,-4-1-1-16,5 1 0 15,-1 3-3-15,1-7-2 16,-1-9 1-16,0 5 3 16,1-8 0-1,-5-9-19-15,0-3-10 16,0-4-34-16,0-4-12 15</inkml:trace>
  <inkml:trace contextRef="#ctx0" brushRef="#br0" timeOffset="-103335">11720 6079 132 0,'-4'-3'52'0,"8"6"-41"0,5 1 4 0,-4-8 1 16,4 4-1-16,0 4 3 15,-1-4-4-15,6 0 2 16,-1 4-9-16,9-4 2 0,-4 4 2 16,4 4 0-16,0-8 1 0,14 4-6 15,-5-4-2-15,9 0 0 16,0 0 0-16,4 0-5 16,1-4 1-16,8 0 0 15,0 0 0-15,1 4 0 16,-1-4 0-16,0 8 2 15,1-8 1-15,-6 0-1 16,10 4 1-16,0-4-2 16,0 4 2-16,-5-3-2 15,9-1 2-15,-4 0-4 16,4 4 0-16,-4-4 3 16,0 4 3-16,-5-4-4 15,0 4-3-15,-4 0 3 16,0 0 1-16,4 0 0 15,-4 0-2-15,0 0 1 0,-5-4-1 16,-4 4 0-16,5-8 2 16,-5 4-3-16,0 4 0 15,-5 0 3-15,-4 0 1 16,-4-4-6-16,-1 0 0 16,-3 4 5-16,-1-4 4 15,-4 0 1-15,-1 4 1 16,1-4-9-16,0 0-1 15,-5 4 2-15,1 0 4 16,-6-4-6-16,1 8 0 16,-4-8 11-16,-1 8 8 0,5-4-4 15,-4-4-2 1,-5 4-6-16,0 0-2 0,0 0 1 16,4-4 2-16,-4 0-5 15,0 4-3-15,0 0 1 16,0 0 0-16,9 8 3 15,-9-8 1-15,0 8 1 16,0-8 0-16,4 4-2 16,-4-4 1-16,0 0-2 15,0 0-1-15,-4 4 3 16,4-4 0-16,0 8 5 16,0-8 0-1,0 8 1-15,0 0-5 16,0 0-1-16,0 4 3 15,4-1-3 1,-4 5 0-16,5 0 1 16,-1 0 0-16,-4 0 0 0,0 3 0 15,0 5 2-15,0 0 1 16,0 3-8-16,0 1-1 16,0 3 2-16,0 1 4 15,0 0-6-15,0-1 0 16,0 1 2-16,5-9 4 15,-5 1 1-15,0-4 2 16,4-4-9-16,0-4 0 16,1-5 4-16,-5 1 4 15,0-8-3-15,0 0-2 0,-5 0 2 16,5 0 0-16,0 0-6 16,-4 0-9-1,0 4-5-15,4 0 17 16,-5-4 9-16,1 4-3 15,-1 0-1-15,5 0-3 16,-4 0 1-16,-1 0-2 16,1-4-1-16,4 0 1 15,0 0 1-15,0 0-3 16,0 0 0-16,0 0-1 16,-4 4 0-16,-1-4 4 15,1 4 3-15,-5-4-4 16,0 8-3-16,-4-4 3 15,-5 0 1-15,-4-4-3 16,-5 0 1-16,-4 0 0 0,0 0 0 16,0 4-3-16,-9-4 2 15,0 0 1-15,4 0 0 16,-8-4 0-16,4 8 2 16,-5-4-3-16,-3 4-2 15,-1-8 4-15,-9 0 1 16,0 0 0-16,-4 0-2 15,4 0-2-15,-4 4 1 16,0-8 1-16,4 4 2 16,5 4-3-16,-5 0-2 15,-4 0 2-15,4 4 0 16,1-4 1-16,-1 4 0 16,0 0 0-16,0 0 2 15,1 0-1-15,-1 4-1 0,9 3-2 16,0-3-1-16,0 0 2 15,0-4 0-15,5 4 1 16,4 0 2-16,0-8-1 16,5 8 2-16,-1 0-2 15,5-4-1-15,-5 0 1 16,5 0-1-16,5-8-9 16,4 4-4-16,4 4-4 15,4 0 0-15,1-8-24 16,4 0-11-16,9 0-82 15</inkml:trace>
  <inkml:trace contextRef="#ctx0" brushRef="#br0" timeOffset="-102298">12005 6245 152 0,'17'-8'57'0,"-43"4"-44"0,17 0 14 0,13 1 3 16,5 3-9-16,-4 0 1 15,-10 0-7-15,1 0-1 16,4 0-6-16,0 7 0 16,0 1 1-16,4 4 5 15,-4 4-2-15,0 0 3 16,0 3-6-16,0 5-3 16,-4 0-1-16,4 3-1 15,4 1-5-15,1 0-1 16,-10-5 3-16,5 1 1 15,5 0 0-15,-1-4 1 16,-4-9-44-16,0 1-19 0</inkml:trace>
  <inkml:trace contextRef="#ctx0" brushRef="#br0" timeOffset="-101924">11974 6269 124 0,'8'-12'49'0,"-8"12"-38"0,9-8 19 0,0 4 8 15,0 0-6-15,4 0-1 16,-8-4-11-16,-1 5-2 15,10-1-11-15,-1-4-2 0,-4 4-1 16,4 0-2-16,5 4 1 16,-5 0-2-16,1 8 2 15,-1 0 2-15,-4 7 2 16,0 1 1-16,-5 4 0 16,-4 0 0-16,-4 3 0 15,-5 1-7-15,0-4-2 0,0-4 2 16,-9-5-12-1,1-7-7-15,-6-8-50 16,10-4-23-16,0-3 3 16</inkml:trace>
  <inkml:trace contextRef="#ctx0" brushRef="#br0" timeOffset="-101320">12418 6249 148 0,'-5'-4'55'0,"5"-8"-43"0,-4 8 12 0,4 1 2 15,-5-1-3-15,1 0-2 16,-5 0-3-16,-4 0 1 16,4 0-10-16,-4 4 1 0,-1 4 1 15,1 0-2-15,0 0 0 16,-5 4-3-16,4-1 1 0,1 5-6 15,4 0-1-15,0 0 4 16,5 4 5-16,4 0-5 16,4-1 0-16,5-3 0 15,0 0 2-15,4-4-3 16,1-8-2-16,4 0 2 16,-5-4 2-16,0-4-2 15,-4-4-2-15,0-4 0 16,-5 1 1-16,1-1-1 15,-5-4-1-15,0 4 1 16,0 1 1-16,-5 3-3 16,1 0 0-16,4 8-4 15,0 0 1-15,0 4 2 16,0 8 1-16,0 4 3 0,0 3 3 16,4 9-2-16,1 0-2 15,4 7 0-15,-5-3 1 16,1-4-6-16,-1-5 1 15,5-3-50-15,-5-8-21 16</inkml:trace>
  <inkml:trace contextRef="#ctx0" brushRef="#br0" timeOffset="-100812">12467 6170 176 0,'-23'-12'68'0,"28"8"-52"0,-5 8-8 0,0-4-4 0,0 0 2 16,0 4 6-16,0-4 14 15,0 8 5-15,0 0-15 16,4 0 11-16,-4 0 3 0,5 0-13 16,-1 4-7-16,9 3-4 15,-4-3 0-15,9 0-1 16,0 0-3-1,0-4 2-15,-1-8-3 16,-3 4-1-16,3-8 3 16,-3-4-2-1,-1-4 2-15,0 4-2 16,-4-4 2-16,0 1-4 16,-9-5 0-16,5 4 1 0,-5 0 0 15,0 4 0-15,-5 0 0 16,1 4 4-16,4 0 2 15,-5 4 0-15,1 0-1 16,4 8 5-16,0 4 4 16,0 0-5-16,0 8-1 15,0 3 2-15,0 5 1 16,0 8-8-16,0-1-3 16,0 5 1-16,-5-1 1 15,5-3 0-15,-4-5 1 16,0 1-4-16,4-13 0 15,0-3-41-15,-5-8-17 16,14-8-87-16</inkml:trace>
  <inkml:trace contextRef="#ctx0" brushRef="#br0" timeOffset="-99957">12911 6257 156 0,'0'-12'60'0,"4"8"-47"0,-4-4 19 0,0 8 7 16,0-4-7-16,-4 1 1 15,-1-1-7-15,1 0-2 16,-1 0-13-16,1 0 7 0,-1 0 4 16,1 4-11-16,0 0-6 15,-5 4-1-15,4 4-1 16,-8 0 1-16,13 3 0 16,-4 5 0-16,-1 4 0 15,1 0-2-15,4 3-2 16,0-3 1-16,0 0-1 15,0-8-9-15,0 3-4 16,0-3-15-16,0-4-5 0,0-8 4 16,0 0 2-16,0-8 11 15,0-4 5-15,0 5 4 16,0-13 5-16,0 0 7 16,4 0 5-16,1 1 3 15,-1 3 5-15,5 0 10 16,-5 0 4-16,5 4-12 15,-4 1-4-15,3 3-6 16,1 4-1-16,5 0-5 16,3 8-1-16,1 4-1 15,0-1 1-15,4 5 0 16,0 4 1-16,-4 0-2 16,4 0-2-16,-4-4 1 15,0-5 1-15,0 1-10 0,-5-4-2 16,0-4-17-16,-4-4-8 15,0-4-10-15,0-3-5 16,-9-5-8-16,4 0-3 16,-4-4 22-1,0 1 27-15,0-1 27 16,0 4 24-16,-4 0 12 16,4 4-10-16,-4 1-2 15,-1-1-22-15,5 4-4 0,-4 4 1 16,-1 4-2-16,1 0 1 15,-1 4 1-15,1 4 2 16,4-4-3-16,0 7 0 16,-5 5-5-16,5 0-3 0,0 4 0 15,0 0-1-15,0-1-2 16,0 1-2-16,0 0-2 16,5-4-1-16,-1-5-38 15,1 1-15-15,-1-4-60 16,1 0-37-1,-1-4 72-15</inkml:trace>
  <inkml:trace contextRef="#ctx0" brushRef="#br0" timeOffset="-99012">13257 6186 148 0,'0'-4'57'0,"5"8"-44"0,-10-8 16 0,1 4 4 16,4 0-7-16,0 0-1 16,0 0-5-16,0 0-3 15,-5 4-9-15,1 4-1 0,-1-4 3 16,5 4 5-16,-4 4 5 16,-1-1-6-16,1 5-1 15,0 0-3-15,4 0-1 16,0 0-8-16,4-1 0 15,0-3 1-15,5 0 3 16,0-4-2-16,0-8 0 16,4 0 1-16,1-4 0 0,-5-4-2 15,0-4-2-15,-1 0 3 16,1-7 2-16,-9 3-4 16,0 0-3-16,-4 0-2 15,-1 1 3-15,-3 3-2 16,-1 4 1-16,0 4 0 15,0 0 0-15,0 0 0 16,5 4 0-16,-1 0-5 16,5 0-3-16,5 0-3 15,3 4-2-15,6 0 1 16,-1 0 3-16,0-4-2 16,1 0 7-1,-5 0 3-15,4-4 3 0,-4 0 0 16,0 0 8-16,-9 4 5 15,4 0 5-15,-4 0 1 16,5-4-6-16,-5 4-3 16,0 0-8-16,0 0-1 15,0 0 3-15,4 12 5 16,5 0 1-16,-9 0 2 16,4 3-6-16,5 1-4 15,0 0 1-15,-4-4 0 16,3-4-1-16,1 0 1 15,0-8 0-15,0 0 1 16,0-4-5-16,0-4 1 16,0 0 2-16,0-4 1 15,-5-4-1-15,5 4-2 0,-9 1-2 16,9-1 1-16,-9 4-1 16,0 4 0-16,0 0 0 15,0 4 0-15,0 0 0 16,-5 4-2-16,1 4 3 15,4 4 2-15,0 3 0 16,0 1-1-16,4 0 1 16,1 0 1-16,4 3-1 15,0-3 2-15,-1-4-2 16,6-4 2-16,-1-4-2 16,0 0-1-16,5-8 1 15,0-4 1-15,-5 0-1 0,1-4 2 16,-1-3-2-16,0-1 2 15,-4-4 4-15,-4 4 4 16,-5 0-13-16,0-3-3 16,0 3 0-16,0 0 0 15,0 4 3-15,0 4 1 16,0 0-52-16,0 8-22 16</inkml:trace>
  <inkml:trace contextRef="#ctx0" brushRef="#br0" timeOffset="-88547">11720 6151 88 0,'0'-4'35'0,"0"4"-27"0,0 0 16 0,0 0 6 15,0 0-7-15,0 0-1 16,0 0-4-16,5-4 0 16,-5 0-9-16,0 4 6 0,0-4 2 15,0 0-5-15,0 4 1 16,0-4-6-16,0 0 1 16,0 4-3-16,0 0 2 15,0-4 2-15,0 4 5 16,0 0-4-16,0-4 2 15,0 4-1-15,0-4 1 16,0 4-2-16,0-4 1 0,0 4-2 16,-5 0 0-16,5 0-8 15,-4 0 0-15,0 4 1 16,4 0 1-16,-5 0 3 16,1 4 6-1,4 4-3-15,0 0 1 16,0 3-2-16,-5 1 0 15,5 4 0-15,0 4-2 16,0 3-1-16,-4 5 3 16,-1 3 3-16,5 1-4 15,-4-1 1-15,4 5-5 16,0-5 0-16,0 1 1 16,0-1 0-16,0-3 0 15,4-4 2-15,-4-1-1 0,0 1 2 16,0-8-2-16,0-1 0 15,0-3-3-15,5 0 1 16,-5-4-2-16,0 0-1 16,4-1 1-16,1 1 1 15,-5 0-1-15,0 0 2 16,0-4 0-16,0 0 1 16,0-8 0-16,0 0 0 15,0 0-5-15,0 0 1 16,0 0 0-16,9 0 2 15,-5-4-12-15,0 0-3 16,1 0-69-16,-1-4-28 16,-4 0-41-16</inkml:trace>
  <inkml:trace contextRef="#ctx0" brushRef="#br0" timeOffset="-87496">11725 6158 132 0,'0'-15'52'0,"4"11"-41"0,1-8 20 0,-5 12 5 15,4-4-9-15,1 0-3 16,-5 0 3-16,0 0 5 16,0 0-17-16,0 4 1 0,0 0 0 0,0 0-4 15,0 0 1-15,4 8 3 16,1 0 2-16,-1 4-1 16,0 4 0-16,-4 7-3 15,0 5-1-15,0 7 1 16,0 9 4-16,0 3-4 15,0 4 0-15,0 1-4 16,0-1-1-16,0-4-3 16,0-7 1-16,0-8-2 15,0-5 2-15,0-3-4 16,0-8-2-16,0-5 4 16,-4-11 4-1,0-7-5-15,-1-13-4 16,1-12-1-16,-1-7-8 0,1-13-4 15,-5-7-4-15,4 0 0 16,1 4 4-16,-5 3 6 16,0 13 2-16,5 3 3 15,-5 9-1-15,5 7-1 16,-1 0 3-16,1 9 2 16,4-1-2-16,0 8-2 15,0 4-1-15,0 0 0 16,0 12 11-16,4 7 5 15,-4 17 1-15,0 11 2 16,0 12-2-16,5 5 2 16,-1 3-6-16,0-8-1 15,1-4-4-15,-1-7-1 16,-4-1 1-16,5-16 0 0,-5-3-2 16,0-8 1-16,0-4 0 15,0-4 1-15,0-9-2 16,-5-6 1-16,1-9-2 15,-1-12 2-15,5-12-11 16,-4-19-4-16,4-4-3 16,0-8 1-16,-4 4 6 15,-1 3 2-15,1 13 1 16,-1 4 1-16,1 11 3 16,4 8 2-16,0 5-2 15,0 3-2-15,0 4-3 16,4 8 1-16,1 8 5 0,4 8 2 15,-1 12 0-15,-3 11 1 16,-1 9-4-16,1 3 0 16,-5 0 1-16,0 1 2 15,0-9-19-15,0-3-8 16,4-13-56-16,1-7-24 16,-5-16-28-1</inkml:trace>
  <inkml:trace contextRef="#ctx0" brushRef="#br0" timeOffset="-85379">11716 6079 152 0,'-9'0'57'0,"5"4"-44"0,-1-4 14 0,5 0 5 16,0 0-5-16,0 0-1 15,0 0-8-15,0 0-3 16,0 0-9-16,0 0 3 0,0 0 3 16,0 0 0-16,5 4 3 15,4 0-2-15,-1 0 2 16,6 0-4-16,4-4 1 15,4 4-5-15,4-4-2 16,1 0 0-16,4 0-1 16,5 0 0-16,-1 0 0 15,1-4 0-15,4 4 0 0,0 0-2 16,4 0 1-16,0-4-2 16,5 4-1-16,0 0 1 15,0 0-1-15,0 0 2 16,0 0 1-16,0-4-4 15,-1 4 1-15,1 0 0 16,5-4 0-16,-6 0 0 16,1 0 2-16,0 1-3 15,0-1 0-15,-9 0-1 16,0 4 0-16,-5 0 4 16,1 0 1-16,0 0-4 15,-1-4 1-15,5 0 0 16,-4 0 2-16,-1 0-1 15,-4 0 2-15,-4 0-4 16,-1 4 0-16,-8 0 1 0,0 4 0 16,-5-4 0-16,1 0 2 15,-5 0-3-15,-1 0 0 16,-3 0 1-16,-5 0 2 16,0-4-1-16,0 4-1 15,-9 0-15-15,-4 0-7 16,-10 0 0-16,-3 0 2 15,-10 0 7-15,-4 4 4 16,-9 4 5-16,-4 0 4 16,-5 0-8-16,-4-1-2 15,-4-3 5-15,-1-4 4 16,-4 0 4-16,4 0 3 0,10 0-1 16,3 0 0-16,10 0 5 15,8 0 4-15,5 0 1 16,9 0 1-16,4-4-2 15,5 4 1-15,9 0-4 16,4-3-1-16,13-1-2 16,5 4 2-16,8-4-5 15,10 4-1-15,4-4 0 16,0 4 0-16,9 0-2 16,-1 0-2-16,6 0 1 15,8-4-1-15,9 0-3 16,0 0 2-16,0 0 1 15,0 0 2-15,0 4 1 16,-4-4 1-16,-1 4-5 16,-8 0 1-16,-5-4-2 0,-4 4 0 15,-4 0 2-15,-5 0 0 16,0-4 0-16,4 0 0 16,-4 0 0-16,0 0 0 15,0 0 0-15,-4 4 2 16,-10-4-1-16,-4 0-1 15,-4 4-2-15,-5 0 1 16,1 0 7-16,-5 0 6 16,-5 0-6-16,-4 0-1 15,0 0-5-15,0 0-1 16,0 0 5-16,5 0 2 0,-5 0-7 16,0-4-4-16,0 4 5 15,0 0 4-15,0 0-4 16,0 0-2-16,0 0 3 15,4-3 1-15,0-1 4 16,1 0 1-16,-5 4 1 16,4 0 0-16,-4 0-2 15,0 0-1-15,0 0-3 16,5 8 1-16,-1-1 0 16,-4 5 3-16,5 0 1 15,-5 4 3-15,0 0 4 16,0 3 1-16,0 1-6 15,0 4-1-15,0 3-2 16,0 5-1-16,0 0-1 0,4 3 0 16,-4 1 2-16,5 3 3 15,-5-3 0-15,0-1 2 16,0 1-6-16,0-9-1 16,4-3 0-16,0 0 0 15,-4-5-2-15,0-3 1 16,0-4 0-16,0-4 1 15,0-8 0-15,0-4 0 16,0-4-2-16,0-4-2 16,-4-7 1-16,0-9 1 15,-5-8-6-15,0-7-1 16,0 0-3-16,0 3 0 16,0 1 2-16,0 3 2 0,0 5-1 15,0 3 4-15,1 4 0 16,-1 4 3-16,4-3-1 15,1 7-1-15,4 0-2 16,0 4 1-16,0 1-4 16,0 3 1-16,4 4 4 15,-4 4 2-15,9 4 0 16,0 7-2-16,0 5 5 16,0 4 4-16,0 4-3 15,4 7 2-15,-4 9-1 16,4 3 3-16,-4 5-5 15,0-1-1-15,0-4 0 16,-5-3 2-16,1-5-3 16,-5-7 0-16,4-4 1 15,-4-5 0-15,0-3 0 0,0-20 4 16,-4-16 0 0,-1-11-8-16,1-13-2 15,-5-3-9-15,5 4-1 16,-1 3 9-16,1 5 6 15,-1 3-3-15,1 4-2 16,-1 5-2-16,1 3 3 16,-1 4 0-16,5 4 3 15,0 1-3-15,0 3 0 16,5 4-1-16,-5 0-2 16,0 4 0-16,4 12 3 15,1 3 2-15,-1 9 2 0,1 8 3 16,-5 7 3-16,4 5-4 15,-4 3-3-15,0-4-1 16,5 5-1-16,-5-5 2 16,0-7 1-16,0-5-28 15,0-7-12-15,-5-4-48 16,-4-12-21-16,-4-8-85 16</inkml:trace>
  <inkml:trace contextRef="#ctx0" brushRef="#br0" timeOffset="-82826">11769 6755 108 0,'-17'-8'41'0,"12"12"-32"0,-4-8 11 0,9 4 4 15,0 0 7-15,0 0 5 16,0 0-4-16,0-4-2 15,0 0-16-15,5 0 2 0,-1 0 2 16,-4 0 1-16,5 0 1 16,-1 0 0-16,0 0 0 15,1 4-5-15,4-8 1 16,4 0-7-16,5 4-1 16,8-4 2-16,6 4 1 15,3 0-1-15,5 1 1 16,9 3-2-16,4 0 0 0,5-4-1 15,9 0 0-15,8 4-2 16,5-4-1-16,4 4 1 16,5-4 3-16,9 0-4 15,4-4-3-15,9-4-1 16,-4 4-1-16,-5 0 0 16,-4 0 2-16,-14 0-1 15,-9 1 2-15,-4 3-2 16,-8 0 2-16,-6 4-2 15,-8 0 2-15,-4 0-2 16,-5 0-1-16,-9 0 1 16,-5 0-1-16,-3 4 0 15,-6-4 0-15,-3 0 2 16,-5 0 3-16,-1 0-4 16,-8 0-1-16,0 0 0 0,-4 0 0 15,-5 0 0-15,-4 0 2 16,-9 0-12-16,-5 0-3 15,-4 0-1-15,-5 0 3 16,-8 0 5-16,-5 4 3 16,-9 0 0-16,-8 3 1 15,-10 5 0-15,-8 0 0 16,-5 4 2-16,0 0 2 16,0-4-1-16,5-5 2 15,-5 1-4-15,0-4 0 0,5 0 1 16,8-4 0-16,5-4 0 15,9 4 2-15,9 0-3 16,4 0 0-16,5 0 1 16,8 4 0-16,9 0 0 15,5 0 0-15,9-4 0 16,4 0 0-16,5 4-3 16,8 0 2-16,9-4 1 15,14 0 2-15,13 0 3 16,13 4 2-16,9-4-3 15,10 4-3-15,7 0 0 16,10-4 1-16,9-4-1 16,13 4-1-16,0 0 1 15,0 0-1-15,-4-4 0 16,-1 0 2-16,1 0-1 0,-9 4 2 16,-10 0-2-1,-8 0 2-15,-13 0-2 0,-14 0 2 16,-8-4-2-16,-10 0-1 15,-8 4 1-15,-5-4 1 16,-9 0-1-16,-4 0-1 16,-9 0-2-16,-4 0 1 15,-10 0 3-15,-8 4 1 16,-13-3-4-16,-10 3 1 16,-4 0 0-16,-8 0 0 15,-5-4 0-15,-5 4 0 0,-9 0-3 16,-8 0 2-1,-9 0-1-15,-5 0-2 0,5 4 3 16,-5-1 2-16,5 1-2 16,4 0 0-16,-4 0 1 15,8 4 0-15,5-4 0 16,9 0 0-16,9-4 2 16,9 0 1-16,8 0-4 15,14-4 1-15,9 0 0 16,4 0 0-16,5 0-3 15,9 4 2-15,8 0-1 16,9 0-2-16,10 0 3 16,12 0 2-16,14 0 0 15,9 4 2-15,13 0-4 16,13 0 0-16,14-4 1 16,17-4 0-16,10 4 0 0,-1 0 2 15,-4-4-1-15,4-4-1 16,1 0-2-16,-5 5 1 15,-9-5 1-15,-9 0 0 16,-13 0 0-16,-14 0 2 16,-13 0 1-16,-8 0 1 15,-14 4-5-15,-14-4 1 16,-13 4 0-16,-13 0 0 16,-13 0 0-16,-13 4 2 15,-19 0-3-15,-17 0 0 16,-9 0 1-16,-9 0 0 15,-13 4-3-15,-5-4 2 0,-9 0 1 16,-8 0 2 0,-1 4-1-16,5-4-1 0,5 0 1 15,8 0-1-15,5-4 0 16,-5 0 2-16,14 1-3 16,8-1-2-16,10 0-1 15,8 0 3-15,14 4 0 16,8 0 3-16,5 0-1 15,13 4-1-15,9 4-2 16,9-1 1-16,14-3 3 16,17 4 3-16,18 0-7 15,13 0-3-15,9 0 3 16,13-8 0-16,14 0 2 16,17 0 0-16,-4 0 0 15,5-8 0-15,-5 8 0 0,0 0 2 16,0-4-1-16,-9 4-1 15,-13 0 1-15,-14 0 1 16,-12 0-3-16,-15 0-2 16,-12 0 4-16,-9-4 3 15,-10 4-3-15,-8 0-1 16,-13 0 0-16,-14 0 0 16,-13 0 0-16,-18 4 2 15,-9-4-3-15,-13 4-2 16,-4 4 2-16,-10-8 2 15,-12 0-2-15,-5 0 0 16,-1 0 1-16,-3 4 2 16,8-4-1-16,5 4-1 0,0-4 1 15,-1 8 1-15,10-4-1 16,4 0-1-16,9 0-2 16,9 0-1-16,4-4 4 15,9-4 1-15,5 0 0 16,8 4-2-16,1-4-2 15,4 4-1-15,8 0 4 16,6 4 1-16,-1 0-3 16,9 0-1-16,5 3-2 15,8 1 3-15,9-4 2 16,10 0 2-16,8 0-4 16,13 0 1-16,14 0 0 15,8 0 2-15,10 0-3 0,8 0-2 16,5-4 2-16,9-4 2 15,-1 0 0-15,6 0-1 16,-10 0 1-16,-13 4-1 16,-14 0 0-16,-12 0 0 15,-14 0 0-15,-18 0 0 16,-13 0-3-16,-23 0 2 16,-21 0 1-16,-23 4 0 15,-22 4-20-15,-22 0-7 16,-31 4-57-16,-27 7-25 15,-31 9-18 1</inkml:trace>
  <inkml:trace contextRef="#ctx0" brushRef="#br0" timeOffset="-81041">4988 6016 156 0,'0'0'57'0,"0"-4"-44"0,0 4 5 0,0 0 1 0,0 0 0 15,0 0 3-15,0 0 3 16,0 0 2-16,0 0-14 16,0 0 8-16,0 0 2 0,-5 0-9 15,1 0-3-15,-1-4-3 16,-3 4 0-16,-1 0 0 15,4-4 0-15,1 1 4 16,-1-1 3-16,1 4-6 16,-1 0-1-16,5 0-9 15,0 4-4-15,0 7 9 16,0 1 4-16,5 4 3 16,-1 4 1-16,1 3-2 15,-1 5-1-15,5 8 1 16,-4 11 4-16,-1 12-2 15,5 4 3-15,0 0-6 0,-5 1-1 16,1-9 0-16,-1-8 0 16,1-7-4-16,-1-9-1 15,0-3 1-15,-4-8 2 16,0-5 1-16,0-7 1 16,0-8-7-16,0-4 0 15,-4-3 1-15,0-9 1 16,-1-12-1-16,1-3 1 15,-1-9-4-15,1-11 0 16,4-5 1-16,0 1 0 16,0 0-3-16,0 4 0 15,0 3 2-15,-5 9 0 16,1 3-2-16,-1 5 2 0,1 3-1 16,4 4 0-16,-4 5 0 15,4 7 0-15,0 0 0 16,0 4 0-16,4 4 0 15,5 8 0-15,0 4 0 16,0 8-2-16,0-4 3 16,4 15 2-16,-4 9 2 15,0 7 3-15,-1 12-1 16,-3 5 0-16,-1-1-3 16,1 0 1-16,-1-4-2 15,1-3-1-15,-1-9 3 16,1-3 0-16,-1-9-8 15,0 1-2-15,1-13-29 16,4-7-14-16,0-16-60 0,0-15-27 16,-9-25 8-1</inkml:trace>
  <inkml:trace contextRef="#ctx0" brushRef="#br0" timeOffset="-79375">4886 6083 152 0,'-9'-11'57'0,"9"11"-44"0,4-4 7 15,-4 4 3-15,5-4-3 16,-1 0 3-16,5 0 0 16,4 0 3-16,1-4-14 15,3 4 6-15,1 0 5 0,9 0-8 16,8 0-3-16,5 0-1 16,9 0 3-16,4-8-4 15,10 1 2-15,12-1-7 16,9 0-1-16,5 0 0 15,-4-4 2-15,-5 8-1 16,0 0 2-16,-9 1-2 16,0-1 2-16,4 0-4 0,1 0 0 15,-1 0-1-15,-8 0-2 16,-5 0 1-16,-9 0 1 16,-4 4 1-16,-13 0 3 15,-5 4-1-15,-5 0 0 16,-3 0-1-16,-10 0 2 15,5 0-1-15,-5 0 0 16,0 0-6-16,-4 0 1 16,0 0 0-16,-9 0 0 15,0 0 0-15,0 0 0 16,0 4 2-16,-4 0 3 16,-10 0-2-16,-3 4-2 0,-10 0-3 15,-9 0 1-15,-13 0 1 16,-8-4 2-16,-5 0-8 15,-9 4-1-15,-5-1 4 16,-4 1 1-16,0 0-1 16,0 0 0-16,5 4 4 15,-1-4 3-15,14 4-3 16,9 0-3-16,8-4-2 16,10-1 0-16,8-3 0 15,9 0 3-15,5 0 0 16,4-4 3-16,9 0-1 15,14-4-1-15,12 0 1 16,14 0-1-16,9-3 0 0,4-1 0 16,5 0 0-1,9 4 2-15,-1 0 1 0,1 0 1 16,8 0-2-16,1 0 1 16,4 0-4-16,0-4 0 15,-5 4 1-15,-8 0 0 16,-9-4 2-16,-10 4 3 15,-12 0-4-15,-9 0-3 16,-5 4 12-16,-4-3 5 16,-10-1-7-16,-3 0-4 15,-1 0-3-15,-4 0-1 16,0 0 2-16,-4 0 1 16,-1 0-1-16,1 0-2 0,0 0 3 15,-5 4 0-15,4 0 1 16,1 0 2-16,-1 12 1 15,1 4-1 1,-1 3-1-16,1 9-1 16,4 0 2-16,0 3 1 15,4 5 1-15,1 3 2 16,-1 5 1-16,1 7-1 16,-1 4-1-16,5 4-3 15,-4 1 1-15,-1-5-2 16,0 0 0-16,1-7-1 15,-1-5 0-15,1-7 0 16,-1-9 0-16,1-3 0 16,-5-8 2-16,4-1-1 15,-4-7 2-15,0-8-4 0,0-4 0 16,0-7-1-16,0-9-2 16,-4-16 3-16,-1-7 0 15,5-8-6-15,-4-9-2 16,-1 1-9-16,1 0-2 15,-1 4 4-15,-3 3 5 16,-1 5 2-16,0 4 0 16,0 3 1-16,-4 8 3 15,-1 1 0-15,1 7 1 16,0 4-3-16,4 5 0 16,0 3 2-16,4 4 0 15,5 8-4-15,0 8-1 0,5 8 0 16,-1 3 4-16,5 5 1 15,0 4 3-15,0 7 1 16,-5 5 3-16,1 7-3 16,4 4 0-16,-5 1 1 15,1-5 0-15,-1-4-2 16,0-7-2-16,1-8 3 16,-5-9 2-16,0-7 2 15,0-8 1-15,0-8-7 16,-5-12 0-16,1-11-1 15,0-9 2-15,-5-7 1 16,0-5 3-16,0-3-10 16,0 0-2-16,0-4-2 0,0-5 0 15,0 9 2-15,1 8 4 16,3 3-1-16,1 16-1 16,-1 9-4-16,1 11 0 15,4 12 2-15,4 11 3 16,5 9 2-16,0 4 1 15,4-1 0-15,1 9 2 16,-1 3 3-16,0 8 4 16,-4 5-4-16,0-5-1 15,-5-4-15-15,1-7-8 16,-5-5-52-16,-5-11-21 16,-8-12-76-1</inkml:trace>
  <inkml:trace contextRef="#ctx0" brushRef="#br0" timeOffset="-78204">5001 6723 124 0,'9'-12'49'0,"-5"12"-38"0,-4 4 10 0,0-4 2 15,0 0 11-15,0 0 8 16,0 0-9-16,9 0-2 16,0 0-18-16,4 0 3 0,5 0 4 15,9 0 0-15,8 0 0 16,5 0-2-16,0 0 1 16,9 0-4-16,13-4 1 15,9 0 0-15,9 4-1 16,9 0-7-16,-4 0-5 0,3 0 0 15,1 0 2-15,0-4-4 16,0 4-1-16,-5-4 0 16,-4 4 2-16,-4-4 3 15,-10 0 2-15,-8 0-1 16,-5 0-1-16,-4 0-6 16,-9-3 1-16,-13 3 2 15,-5 0 3-15,-4 0 0 16,-9 0 2-16,-9 0-4 15,-9 0 0-15,0 0-1 16,-9 4-2-16,-13-8 1 16,-9 16-1-16,-13-4-3 15,-18 4 0-15,-5 4-3 0,-8 3 1 16,-5-3 1-16,-4 0 2 16,-5 0 1-16,0 0 1 15,1 0 0-15,12 0 0 16,5-5 0-16,9 1 0 15,5-4 2-15,8-4 1 16,9-4-4-16,9 0 1 16,9 0 0-16,9 0 0 15,8-3 0-15,14 3 2 16,9-4-6-16,9 4 1 16,9 0 3-16,13 0 2 15,13 0-3-15,14 4-1 16,17 0 1-16,0 4 2 0,10 0 0 15,-1-4-1-15,5 0 1 16,-1 0 1-16,1 0-1 16,-5 4-1-16,-13-4 1 15,-4 4 1-15,-14-4-1 16,-13 4-1-16,-9 0 1 16,-14-4 1-16,-17 0 3 15,-13 0-4 1,-18 0-3-16,-14 0-4 15,-17 4 1-15,-14 0 7 16,-8 3 4-16,-10-3-3 16,-3 0 0-16,-10-4-3 15,-4 0-1-15,4 4 1 16,0-4 0-16,14 0 0 0,8 0 0 16,5 0-3-1,9 0 2-15,9 0-1 0,4 0 0 16,5 4 4-16,8 0 1 15,9-4-4-15,19 4-3 16,12 0 1 0,18-4 2-16,14 0 3 15,13-4-3-15,13-4-2 16,13 4 2-16,5 0 2 16,5 0 0-16,-10 4-1 15,5 0-15-15,-13 0-5 16,-5 0-23-16,-9 0-8 0,-9 8-94 15</inkml:trace>
  <inkml:trace contextRef="#ctx0" brushRef="#br0" timeOffset="-77197">4881 6048 140 0,'-9'-4'55'0,"14"8"-43"0,-1 0-3 0,-4-4-5 0,0 0 13 16,9 0 9-1,4 0 0-15,10 0 2 0,8-4-16 16,9 0 4-16,8 0 2 0,6-4 1 16,4 0 1-16,8 0-5 15,10 0-1-15,8 4-4 16,5 4 1-16,0 0-4 15,-1 4-2-15,1 0 0 16,-9-4 1-16,0 0-1 16,5-4 0-16,-1-3-1 15,-4-1 0-15,-9 0-5 16,-9 0 1-16,-9 4 0 16,-13-4 2-16,-4 4-1 15,-14-4 2-15,-4 4 0 0,-5 4 1 16,-13 0-2-16,-9 4-2 15,-8 4 3-15,-15-4 0 16,-3 0-1-16,-14 0 1 16,-9 8-2-16,1-4-1 15,-14 0-2-15,-5-1 1 16,-8 1 1-16,-5 0 2 16,0 0-3-16,-4 0 0 15,8 0 1-15,5 4 0 16,5-4 0-16,4 0 2 15,13-5-3-15,9-3 0 16,14 0 1-16,4 0 0 0,13 0-3 16,13 0 2-16,14 0-1 15,14 0 0-15,8-3 2 16,13-1 2-16,18 0 3 16,14 0 2-16,13 0-3 15,-1 0-3-15,15-4 0 16,-1 0 1-16,4-4-3 15,1 4 0-15,-9-4 1 16,-10 5 2-16,-12-1 1 16,-14 4 1-16,-13 4-5 15,-14 0-1-15,-12 4 3 16,-19 0 1-16,-13 0 0 16,-17 3 1-16,-14 1-4 15,-14 4-2-15,-8 0-18 0,-22 4-7 16,-14 0-18-16,-13-1-9 15,-13 5-65 1</inkml:trace>
  <inkml:trace contextRef="#ctx0" brushRef="#br0" timeOffset="-40308">19563 766 100 0,'0'0'38'0,"0"-4"-29"0,0-4 19 0,0 8 7 0,0-4-6 15,5-4-2-15,-1 0-7 16,-4-7 0-16,9 7-11 16,-4-4 6-16,4-4 2 0,-14 12-3 15,10-4 0-15,-5 0-4 16,0 4 1-16,0 0-2 16,4 0 2-16,-4 0-4 15,-4 16 1-15,-1 0 4 16,1 4 4-16,-1 0 1 15,1 7 1-15,4 5 0 0,-5 8-2 16,5 3-2 0,0 5 1-16,0 7-6 0,0 4-3 15,0-4 1-15,0 1 0 16,0-1-1-16,5 4-1 16,-1-7-3-1,5-9-2-15,-9-7 3 0,9-5 0 16,-5-7-37-16,-4-12-14 15,-4-12-99 1,0-12-54-16,-5-7 96 16</inkml:trace>
  <inkml:trace contextRef="#ctx0" brushRef="#br0" timeOffset="-39785">19537 1058 200 0,'-5'4'74'0,"28"0"-58"0,-1-4-4 16,-13 0-6-16,8 4-6 16,1-4 0-16,4 0 6 15,1-8 6-15,3 4-6 16,1 0 1-16,4-4 3 0,5 0-6 16,3 0 0-16,-3 1-2 15,-5-1-2-15,0 0-2 16,0 0 1-16,-4 0-6 15,8-4-11 1,-8 0-2-16,0 0 3 0,-9 1 3 16,-1-1 13-16,-12 0 5 15,-1 4 10-15,-4-8 5 16,-4 0 0-16,-1 1-2 16,10-1-1-16,-10 0 0 15,5 4 11-15,-4-4 5 16,4 5 3-16,-5 3 4 15,1 0-9-15,4 4-3 16,0 4-9 0,0 8-6-16,0 8 0 15,0-5-1-15,4 17 3 16,5 8-1-16,-4 11 2 16,8 4-2-16,-4 1 0 15,4 3-3-15,-4 0-1 0,4 0-5 16,-4-7-3-16,0-9 2 15,-4-3 2-15,4-5-2 16,-5-3-2-16,5-8-31 16,-5-9-13-16,5-11-57 15,9-19-26-15</inkml:trace>
  <inkml:trace contextRef="#ctx0" brushRef="#br0" timeOffset="-39244">20487 1058 196 0,'-4'-12'74'0,"8"8"-58"0,-8 0 20 16,4 0 5-16,0 0-8 16,4 0 0-16,-4-3 4 15,0 3 3-15,0 0-21 16,0 0 0-16,0 4 0 0,0 0-9 16,0 4-1-16,0 8-3 15,0 3 1-15,5 5 7 16,-1 4 3-16,1 3-4 15,-1 5-3-15,0 3-3 16,1 1 0-16,4-4-4 16,0-1 0-16,-5-11-8 15,5 0-2-15,0-1-38 0,0-11-15 16,0-12-100 0,-9-8-50-16,-5-11 100 15</inkml:trace>
  <inkml:trace contextRef="#ctx0" brushRef="#br0" timeOffset="-38779">20563 774 72 0,'-9'-12'27'0,"9"-8"-21"0,-5 28 16 16,1-8 6-16,0 4 18 15,-1-8 10-15,-4 4-16 16,0 0-2-1,0 4-17-15,1 4-13 16,3 4 4-16,1 0 1 0,4 0 2 16,0-1 1-16,0-3-6 15,4 0-2-15,1 0-4 0,3-4-3 16,6-4 2-16,-1-4 0 16,0 0 1-16,1-8 0 15,-5 0-2-15,-1 1-2 16,-3-1-2-16,-10-4 1 15,1 0 1-15,-5 0 2 16,0 12-3-16,-4 0 0 16,0 8-4-16,-1-4 1 15,5 8-11-15,1 4-6 16</inkml:trace>
  <inkml:trace contextRef="#ctx0" brushRef="#br0" timeOffset="-38402">20985 1425 140 0,'0'-8'52'0,"-5"8"-41"0,10-4 2 0,-1 0 0 16,-4 0 19-16,4-3 12 16</inkml:trace>
  <inkml:trace contextRef="#ctx0" brushRef="#br0" timeOffset="-38268">21002 1386 382 0,'0'-8'57'0,"0"0"-7"0,0 8-21 16,0 0-8-1,9 8-1-15,0 0-1 0,0 4-8 16,0-1-4-16,-5 5-4 16,-4 0 0-16,-13 4-42 15,-9-1-18-15,-27 5-97 16</inkml:trace>
  <inkml:trace contextRef="#ctx0" brushRef="#br0" timeOffset="-36992">21837 944 132 0,'0'-4'52'0,"5"4"-41"0,-10-4 22 0,5 0 8 16,-4 0-2-16,-1 0 1 16,1-4-7-16,0 4-3 0,-1-4-16 15,1 4 2-15,4 0 4 0,0 4-13 16,0 0-4-16,0 8 2 16,4 8 1-16,1 4 2 15,-1 11 0-15,0 5 0 16,-4 3 0-16,5 9-4 15,-5-9-1-15,0 12 1 16,0-15-2 0,0-5 1-16,4-7-11 15,1-4-4-15,-1-4-41 16,5-20-17-16,0-12-13 16,0-4-44-16,-5-7 28 15</inkml:trace>
  <inkml:trace contextRef="#ctx0" brushRef="#br0" timeOffset="-36587">21860 959 208 0,'-9'-27'77'0,"4"19"-60"0,5-16 2 0,9 16-2 16,0 4-5-16,0-4 1 15,0 4 4-15,8 4 1 16,1 0-9-16,4 8 3 0,1 0 4 16,-6 4-6-16,6 4-1 15,-1 4 1-15,0-1 1 16,0 1-3-16,-8 4 0 15,8-4-5-15,-9-5-2 16,0 1 0-16,1-4-1 16,4-4 2-16,-10-8 3 0,6 0-4 15,-5-8-1-15,-1-8 2 16,1-4 3-16,5-3-4 16,-5-1-3-16,-1 0 1 15,6 1 0-15,4 3 1 16,-5 0 0-16,5 4 0 15,-5 5 0-15,5-1-5 16,-1 8 1-16,10 4 2 16,-5 8 1-16,1 4 1 15,-1 7 2-15,0 9 1 16,-4 3 1-16,-5 1-2 16,0 0 1-16,1-1-4 15,-5-7 0-15,-1-4-32 16,-3-9-13-16,8-7-83 15</inkml:trace>
  <inkml:trace contextRef="#ctx0" brushRef="#br0" timeOffset="-35672">23028 825 156 0,'-14'-12'60'0,"10"12"-47"0,-10 0-3 0,14 4 14 16,-13 0 5-1,-9-8 5-15,4 8 5 0,-4-4-22 16,4 8 2-16,0 0 1 0,1 8-7 16,3 0-2-16,1 3 0 15,0 1 0-15,8 0-1 16,5 0-1-16,5-1-5 15,-1 1-1-15,14-8 1 16,-5 0 2-16,1-4-3 16,3-12 0-16,1-4-3 15,0-8-3-15,-5-4 4 16,0 0 3-16,1-3-1 16,-1 3 0-16,-4 0 3 15,-5 1 3-15,5 7-2 0,-9-4 1 16,5 4-3-16,-5 8 0 15,0 4-3-15,0 0-2 16,4 8 7-16,1 0 3 16,4 8-3-16,-1 0-2 15,6-1 0-15,-1 1-1 16,5 0-2-16,-5-8-2 16,5-4 3-16,0-4 0 15,-1-4-6-15,6-4 0 16,-1-8 1-16,0 4 1 15,-4-4-2-15,0-3 2 16,-5 3 1-16,-9-4 0 16,1 0 0-1,-1 9 0-15,-4-1 0 0,0 4-3 16,5 8-9 0,4 8 0-16,-1 0 13 15,6 4 8-15,4-1-11 16,-1 1-4-16,1 0 8 15,4 0 8-15,0 0-5 16,1-4-2-16,3 0 0 16,-3-5 0-16,-1-6-1 15,-9-5-2-15,5 0 1 16,-9-4-1-16,0-4-3 16,-5-4 2-16,-4 5 1 15,0-1 2 1,-4-4-1-16,-5 12-3 0,4 0 1 15,5 8 1-15,0 4 2 16,9 12 10-16,-9 4 7 16,5 3-1-16,-1 13-1 15,-4 15-5-15,9 1-2 16,-5 7-4-16,5 0-1 16,-9 0-1-16,5-4 2 15,-5-11-3-15,-9-5 0 16,-5-7-1-16,1-16-2 15,-9-16-37-15,-5-8-15 16,1-16-67-16,12-11-26 16,5-5 8-1</inkml:trace>
  <inkml:trace contextRef="#ctx0" brushRef="#br0" timeOffset="-35176">24164 809 212 0,'-4'-15'79'0,"-5"22"-61"0,5-14 8 15,-1-1 1-15,1 4-5 16,-5 0-1-16,-4-4-7 15,4 4-1-15,-9 0-8 0,0 0 8 0,0 0 4 16,1 4-1-16,-6 8 3 16,6 0-6-16,3 8 0 15,5 3-6 1,1 1-2-16,8 0 0 16,4-4 3-16,5-4 5 15,0-1-12-15,9-3-4 16,-5-12 1-16,0-4 0 15,1-3 2-15,3-1 2 16,-3-4 1-16,-5 0 3 16,-5 4 3-16,0-3 5 0,-4 3 5 15,0 4 3-15,5 4-7 16,-5 0-2-16,4 8-3 16,1 8-1-16,-1 7-3 15,5 9 1-15,4 8-2 16,5 3 0-16,-9 4-3 15,18-7 1-15,-1-12-44 16,5-9-17-16,14-11-125 16</inkml:trace>
  <inkml:trace contextRef="#ctx0" brushRef="#br0" timeOffset="-31183">19390 2073 108 0,'0'4'44'0,"18"-8"-35"0,-27-20 20 0,18 24 9 0,-5 0-10 15,-4 0-1-15,0-4-7 16,5-4-3-16,-5 8-9 16,0-4-1-16,-9-4 3 15,0 0-2-15,-4 0 1 16,-1 1 1-16,-3 3 6 15,-5 4 2-15,-1 0-16 16,-3 7-8-16,-5-3 11 16,-1 8 8-16,1 8 3 15,0 4 2-15,5 3 0 16,-1 9-2-16,0 7-2 0,5 5-1 16,9 3-7-16,8 0-2 15,5 1-2-15,9-13-2 16,9 5 1-16,13-13 1 15,9-11-17-15,9-16-4 16,4-8-62-16,18-16-26 16</inkml:trace>
  <inkml:trace contextRef="#ctx0" brushRef="#br0" timeOffset="-30671">19852 2152 200 0,'-9'0'77'0,"5"-4"-60"0,-10-4 17 16,6 4 4-16,-1 4-7 16,-9 0 2-16,5 4-10 15,-1 4-2-15,1-4-12 16,0-1 1-16,-1 9 3 0,1 4-1 0,4 8 3 16,0 3-6-1,5 5-1-15,-1 0-4 16,10 3-1-16,4-3-3 0,0-9-1 15,4-3 1-15,5-4 0 16,4-8 0-16,0-8 0 16,5-8 4-16,-5-8 5 15,-4-8-5-15,-5-3 0 16,-4-1-4-16,-5-3-1 16,-4-5 1-16,-4 4 2 15,-9 9-14-15,-1-5-5 16,-4 12 0-16,1 1 2 15,-5 7-13-15,4 4-7 16,4 4-41-16,1 4-16 16,4 0-9-1</inkml:trace>
  <inkml:trace contextRef="#ctx0" brushRef="#br0" timeOffset="-30147">20150 2112 192 0,'-18'8'74'0,"22"4"-58"0,-8-4 14 15,4 4 1-15,0-1 1 0,0 1 6 16,0 8-6-16,4 8-2 15,-4-1-16-15,0 9-7 0,9-9 0 16,-4 1-2-16,-1 0 0 16,-4-1-1-16,9-7 0 15,-13-4-5-15,4-4 1 16,0-4 0-16,-5-16 0 16,1-8 2-1,-1-8 1-15,5-7 1 16,5-1-2-16,-5-3-2 15,0 3 1-15,9 0-1 16,-1 9 0-16,1-9 2 16,14 8-1-1,-1 5-1-15,4 11 1 16,1 4 1-16,4 4 1 16,-4 8 1-16,-1 4-2 15,1 3-2-15,-5 5 7 16,-4 8 5-16,-5 3-6 15,-4 1-3-15,-4 3-9 16,-1-3-1-16,1-8-2 16,-1-5 1-16,0-3-37 15,5-4-15-15,5-8 204 16,-1-8 94-16</inkml:trace>
  <inkml:trace contextRef="#ctx0" brushRef="#br0" timeOffset="-29591">20958 2148 200 0,'-18'-4'74'0,"9"0"-58"0,-8 4-6 0,8 0-6 16,-5 0 2-16,-3-4 6 15,-1 0 7-15,-4-4 3 16,-1 8-11-16,1 0 7 0,0 4 2 16,0 0-8-16,4 4-2 15,0 4-6-15,5 3-1 0,4 1 1 16,5 4 0-16,8-4-2 16,9-1-2-16,1-7 3 15,-1 4 0-15,9-12-4 16,0 0 1-16,5-8 0 15,-5-4 2-15,5-3 5 16,-14-5 4-16,1 4 2 16,-6 0 5-16,-3 4-1 15,-5 1-1-15,-5-5 0 16,1 12 0-16,0 4-4 16,-5 8 0-16,4 4-1 15,1 7 1-15,8 9 0 0,1 8 2 16,-1 3-1-16,1 8 0 15,-1 5-7-15,5-1-4 16,0 4 3-16,0 1 1 16,-5-1-2-16,1-8-1 15,-10-3-1-15,5-1-2 16,-4-7 1-16,-5-5 1 16,-9-7-8-16,5-4-1 15,-5-13-29-15,-4-7-12 16,0-7-70-16,4-13-31 15</inkml:trace>
  <inkml:trace contextRef="#ctx0" brushRef="#br0" timeOffset="-28976">21153 2183 252 0,'0'-16'96'0,"0"12"-75"0,0 4-5 16,5-4 41 0,-1 0-21-16,1 1-9 15,4 3-7-15,-1 0-13 16,6 7 7-16,-1 1 3 0,-4 8-3 15,4 8 0-15,1 7-4 0,-5 13-1 16,-5 3-5-16,5 1-1 16,-5-9 1-16,5 4 0 15,-9-3-5-15,5-12 1 16,-1 3 4-16,-4-11 2 16,4-8-5-16,-4-4 0 15,0-16-6-15,0-8-1 16,-4-12-6-16,4-11 0 15,0-5 1-15,9-3 5 16,0 4 5-16,0-1 3 16,-5 1 0-16,9 7 1 15,1 5-4-15,4 3-2 16,-1 0-1-16,14 13 3 16,-4-1 0-16,9 8 3 0,-5 4-3 15,0 12-2-15,0 4 2 16,-5 3 0-16,-12 5 3 15,4 4 1-15,-10 4 1 16,1-1 2-16,-13-3-1 16,4 0 0-16,-9-5-1 15,0-7 0-15,-18-12 0 16,10-8-18 0,-1-4-7-16,5 5-12 15,8-13-3-15,1 0-15 16,17 4-6-16</inkml:trace>
  <inkml:trace contextRef="#ctx0" brushRef="#br0" timeOffset="-28240">22148 2159 196 0,'-26'-7'74'0,"12"-13"-58"0,14 20 3 0,0 0-2 16,-9-8 0-16,-4 4 4 15,-5-4 9-15,-4 0 3 16,0 4-17-16,4 0 2 0,-4 8 0 16,0 4-8-16,4 4-1 0,0 0-1 15,5 4 0-15,4 3-2 16,4 5 1-16,5 0 0 15,5-1 3-15,8 1-5 16,5-4-3-16,0-4-4 16,4-8 1-16,0-8 3 15,-4-4 1-15,0-4-1 16,-1-8-2-16,-8-8 1 16,5 4 1-16,-5-3-1 15,-1 7 2-15,-8-4 4 16,5 4 6-16,-1 9-9 15,-4-1-5-15,0 0 5 16,0 4 2-16,0 4 1 16,0 12 3-16,0-1-1 0,9 9 0 15,-4 4-5-15,8 4-1 16,9-5 1-16,-4 1 0 16,0-4-2-16,4-5 1 15,0-11-4-15,5-4 0 16,-1-7-8-16,1-5-2 15,0-8-3-15,-5-8 1 16,0 1 9-16,-9-1 7 16,-4-15-3-16,0-1-2 15,-9-7 1-15,0 3 2 16,-4 5 0-16,4 8-1 16,-5 3 1-16,5 12 1 15,-4 8-1-15,4 8-1 0,0 16 5 16,0 12 4-16,0-4-3 15,9 19 4 1,4 1 1-16,0-1-6 16,5 1-3-16,0-9-1 15,4 5 1-15,5-9-28 16,4-7-11-16,4-8-51 16,-4-4-20-16,1-8-28 15</inkml:trace>
  <inkml:trace contextRef="#ctx0" brushRef="#br0" timeOffset="-28042">22366 2045 204 0,'-9'-4'77'0,"18"-16"-60"0,0 28-14 0,0-12-8 15,8 0 4-15,1 4 5 16,4 4 7-16,5 0 4 15,4-4-8-15,0-4-2 0,5-4-1 16,-5 0-18-16,0-3-5 16,0-1-70-1</inkml:trace>
  <inkml:trace contextRef="#ctx0" brushRef="#br0" timeOffset="-27384">22837 1942 220 0,'4'-4'85'0,"-13"0"-66"16,5 4 5-16,4 0-1 0,0 0 0 16,0 0 3-16,0 8 2 15,0 4 0-15,0-4-15 16,0 4 5-16,-5-4 3 0,5 8-9 16,0-1-2-16,5-3 7 15,-1 8 4-15,5-4-9 16,-5 0-2-16,1-1-6 15,13-3-1-15,4-4-3 16,-4-4-1-16,4 0-12 16,0-4-5-16,0-8 5 15,0-4 5-15,-4-8 3 0,-4 1 0 16,-1-1 4-16,-4-4 0 16,0 5-2-16,-9-5 2 15,0 4 1-15,0 0 2 16,0 9 10-16,0 3 7 15,-5 4-8-15,5 12-3 16,0 0-1-16,0 7 0 16,5 5-1-16,3 4-1 15,6-1-3-15,4-3 1 16,4-4-2-16,0-4 2 16,5 0-9-16,-1-4-1 15,5-5-16-15,0-6-5 0,1-5 16 16,-1-4 11-16,0-12 0 15,-14-11-1-15,1-5-2 16,-4-7 3-16,-6-5 0 16,-8 1 3-16,0 8 5 15,0 7 4-15,-4 5-2 16,-5 11 2-16,5 4-2 16,-1 12 0-16,1 12 3 15,-5 12 3-15,4 15-2 16,5 9 2-16,5 7-2 15,-1 0 0-15,5-3-7 16,5-1-4-16,-1-4-1 16,5-7 1-16,4-8-17 15,0-1-4-15,5-11-44 0,-5-8-17 16,9-4-84 0</inkml:trace>
  <inkml:trace contextRef="#ctx0" brushRef="#br0" timeOffset="-27128">23365 1942 196 0,'-27'-4'74'0,"27"4"-58"0,-13-4-4 0,13 4-6 15,-4 0 2-15,4 0 5 0,9 0 0 16,-1-4 2-16,10-3-8 15,4-1-2-15,9 0-1 0,5 0-2 16,-5-4 1-16,5 0 0 16,-5 4 1-16,-9 4-5 15,0-4 1-15,-4-7-49 16,4 7-19-16,-4 0-23 16</inkml:trace>
  <inkml:trace contextRef="#ctx0" brushRef="#br0" timeOffset="-26438">24071 1816 200 0,'-18'-20'77'0,"14"4"-60"0,-14 5 17 0,9 7 6 16,-4-4-1-16,-5 0 1 15,-4 4-8-15,-5 4-5 16,-4 0-15-16,0 8-1 0,0 4 0 16,0 3-4-16,9 1 1 15,4 0 1-15,0 16 5 16,5-5-10-16,22-3-2 16,4 4-2-1,5-9 4-15,4-7 2 16,5 4-16-16,4-8-5 0,0-8 5 15,0-4 2-15,0-4 3 16,-4-4 1-16,-5 0 3 16,-4-7 0-16,-5-1 3 15,-4 4 3-15,0 4 9 16,-9 0 3-16,0 4-8 16,0 8-3-16,-5 0-2 15,1 12 2-15,4 0-1 16,0 8 0-16,4 0-1 15,5 3 2-15,9 1-3 16,-5 4 0-16,10-5 1 16,3-3 0-16,5-4-5 15,-4-4 1-15,4-12-13 16,-4 0-5-16,-1-8 1 0,1-8 0 16,-5-8 12-16,-4-7 7 15,-9-9 0-15,-5-7-1 16,5-8-5-16,-4 3-2 15,-1 1 7-15,-4 12 4 16,9 7 4-16,-9 8 2 16,4 8-1-16,-4 9 1 15,0 7 0-15,5 11 3 16,-1 9-3-16,5 8 1 16,-4 7-5-16,3 5-2 15,1 3-5-15,9-7 0 16,4-1-16-16,5 1-6 15,4-20-29-15,-4-1-10 0,4-11-21 16,-9-4-9-16</inkml:trace>
  <inkml:trace contextRef="#ctx0" brushRef="#br0" timeOffset="-26078">24378 1773 212 0,'4'0'79'0,"-4"4"-61"0,22-4 12 16,-13 0 4-16,4 0-3 16,10-4 4-16,3 4-10 15,5-4-3-15,5 0-13 16,-5-4-1-16,0 0-1 0,-4 0-1 16,-1 0 1-16,1 0-2 0,-5 0 0 15,-4 4-3-15,0-4-2 16,-5 1 5-16,-4-1 1 15,0 4 4-15,-5 0 1 16,1 0-1-16,-5 4 1 16,9 0-2-16,-9 8 2 15,4 4-6-15,-4 7-3 16,13 1-1-16,-8 4 1 16,8-5-1-16,-13 9-1 15,9-4 1-15,-9 3 1 16,-4-3-25-16,-1-4-10 15,1 0-29-15,4-20-14 0</inkml:trace>
  <inkml:trace contextRef="#ctx0" brushRef="#br0" timeOffset="-25897">24888 1536 316 0,'5'-24'121'0,"-41"16"-95"0,58 4-6 15,-30 4-11-15,8 0-9 16,-9 0 0-16,18 0 0 16,-9 0 0-16,13 4 0 15,-18 4-3-15,19-4 2 0,4 4-39 16,-5 0-15-16</inkml:trace>
  <inkml:trace contextRef="#ctx0" brushRef="#br0" timeOffset="-25148">25124 1591 272 0,'-9'-4'104'0,"18"4"-81"0,-14 4 16 0,-4 0 1 16,5 0-5-16,0 8 2 15,-5 0-9-15,4 7-5 16,-4 5-13-16,9 0 0 0,-4 7 3 15,8-3-7-15,-4 11-3 0,5-7-2 16,-1 0 1-16,1-13 1 16,12-3 1-16,6-8-9 15,-1 0-4-15,0-12-17 16,0-8-7-16,-8-8 27 31,3-3 2-31,-12-13 18 0,-5 1-23 16,-5-1-7-1,1 8 7-15,-9 1 2 16,-1 7 4-16,-4 4 1 0,1 8-11 16,3 4-1-16,5 0-6 15,9 4-3-15,9 4 13 16,9 0-17-16,4 0-6 0,1-4-76 16,8 0 59-1,0-4 3-15,0 4 30 0,-5-4 58 16,1 4-22-16,-5-7 51 15,-4 3-40 1,-5-8 29-16,1 8-33 0,-5-4 16 16,-1 8-24-16,-3 0 0 15,4 4-12-15,0 4 19 16,0 8-14-16,-5 3 10 16,0 5-12-16,-4 4-11 15,5 3 0-15,-5 1 2 16,0-1 1-16,0-7 8 15,0 0-5-15,-5-9-3 16,5-3-2-16,-4-12-8 16,4 0 5-16,0-15-5 15,4-1 5-15,-4-12 2 16,9 0 2-16,0-7-3 16,5 7 2-16,-1-7 12 15,5 7-6-15,4 1-2 16,0 11-2-16,5 4-12 0,-1 12 3 15,5 4 4-15,-8 12-2 16,-1 7 2-16,-4 9 2 16,-5 7 3-16,-4 1 4 0,-5-1-4 15,-4-7-3-15,0-4-39 16,0-5-17-16</inkml:trace>
  <inkml:trace contextRef="#ctx0" brushRef="#br0" timeOffset="-24890">26092 1927 268 0,'-5'3'101'0,"14"-6"-78"0,-13 6 13 0,4 13 2 15,-5-12 6-15,1-8 8 16,-5 12-15-16,5 0-5 16,-5 4-18-16,0 0-9 0,0 7-3 0,5 5-40 15,4-4-16-15,-5 0 165 16,1 3 79-16</inkml:trace>
  <inkml:trace contextRef="#ctx0" brushRef="#br0" timeOffset="-23195">26727 1615 192 0,'-13'-16'71'0,"13"16"-55"0,4-8 15 16,1 0 5-16,-1 4 0 16,0-4 2-16,1 4-7 15,-1 0-2-15,1 0-16 16,-1 0 1-16,1 4 2 0,-1 4-4 16,0 4-2-16,1 4 3 15,-1 8 2-15,5 8-8 16,0 7-4-16,0 1-2 15,4-5 1-15,5 1-1 0,4-13 2 16,-4-3-2-16,4-8-1 16,5-4 1-16,-5-12 1 15,-4-8-1-15,4-7-1 16,-9-5-2-16,1-3-1 16,-10 3 6-16,-4-4 3 15,0 5-8-15,-4 7 0 16,-5 4-2-16,4 4 2 15,-3 8-1-15,3 16 1 16,1 8 11-16,4 15 3 16,4 21 3-16,-4 7 4 15,-4 12-7-15,8-4-2 0,1 0-5 16,3-4-2-16,-3 0-1 16,-5-4 1-16,0-7 0 15,-5-9 1-15,-8 0-2 16,0-11 1-16,-5-8-2 15,-9-17-1-15,-4-7-6 16,-4-12-1-16,-10-11 3 16,10-5 2-16,4-4-1 15,9-3 0-15,8-9-1 16,19 9 0-16,12-13-6 16,14 5-4-16,14-1-6 15,8-3 0-15,-4 7-7 16,-5 1 0-16,-4 3-26 15,-4 1-10-15,-9 3-44 16</inkml:trace>
  <inkml:trace contextRef="#ctx0" brushRef="#br0" timeOffset="-22806">27291 1627 244 0,'-9'-20'93'0,"9"16"-72"0,-4 0 9 0,4 4 2 16,0 0-7-16,-5 4 0 15,1 4 4-15,-1 4 2 0,1 7-17 16,-5 5 1-16,5 8 1 0,-1-5-6 16,5 9-3-16,5-1-4 15,3 1-3-15,10-9 3 16,4 1 0-16,5-16-4 15,4-4 1-15,5-12-9 16,-5-4-2-16,-5-12-1 16,-3-3 2-16,-14-17 6 15,4 1 2-15,-18-1 2 16,-3 1 2-16,-6 3-3 16,-4 8-2-16,1 5-3 15,-1 7-1-15,0 4-18 16,5 8-9-16,-1 4-9 15,10 8-1-15,4 0-9 16,9 4-2-16,9 0-36 16</inkml:trace>
  <inkml:trace contextRef="#ctx0" brushRef="#br0" timeOffset="-22430">27593 1603 256 0,'-9'-16'96'0,"5"4"-75"0,-1 8 14 0,5 4 3 15,0 0-16-15,0 0-2 16,5 4-3-16,-1 8-2 16,1 4-7-16,-1 8-1 0,9 3 0 15,1 5-3-15,3 3-1 16,1-3-1-16,0-5-2 0,0-7 3 16,-5-4 0-16,9-4-10 15,-4-12-3-15,0-8-4 16,0-8 1-16,-5-4 5 15,0-7 2-15,-4-5 1 16,0 1 4-16,-5-1 0 16,1 4 3-16,-5 9 8 15,4-1 5-15,-4 4-5 16,5 8-3-16,-5 8-2 16,4 12-1-16,1 8 0 15,-1 11 2-15,9 5 1 16,-4 7 1-16,0-3-11 15,0-5-3-15,4-3-48 0,5-12-19 16,0-8-67 0</inkml:trace>
  <inkml:trace contextRef="#ctx0" brushRef="#br0" timeOffset="-21934">28552 1323 240 0,'-18'-8'90'0,"14"0"-70"0,-5 8 2 0,5 8-4 16,-5 0 12-16,-9 7 8 0,9-3-2 15,-13 8-1-15,13 0-20 16,-4-1 0-16,8 9 1 0,1 8-8 15,4 3-4-15,-5 8-1 16,5 1 0-16,0-1 5 16,0 4 3-16,-8-11-9 15,8 3 0-15,0-11 0 16,-5 3 3 0,5-15 0-16,-4-12-3 15,4-8 2-15,9-12-5 16,8-15 0-16,1-5 1 15,4-3 2-15,-4-1-3 16,9-3 0-16,-10 7 3 16,6 4 3-16,-6 5-4 0,1 3-1 15,0 8-5-15,-5 8 1 16,1 8 2-16,3 12 1 16,1 11 1-16,-5 9 0 15,1 0-3-15,-1 7 2 16,0-8-12-16,1 5-5 15,4-16-30-15,-1 3-11 16,1-15-91 0</inkml:trace>
  <inkml:trace contextRef="#ctx0" brushRef="#br0" timeOffset="-20914">29045 1615 268 0,'-13'-24'101'0,"0"24"-78"0,13-8-2 15,0 8-5-15,0 0 1 16,0 8 7-16,-5 0 0 16,1 4 1-16,-5 0-14 15,-5 7-4-15,1 1-3 0,4 4-2 16,5 3 1-16,-5-3-2 16,9 4-1-16,0-5 1 15,13-3-1-15,-4-8 0 16,4-4 2-16,10-8-10 15,-6-8-2-15,1-4 5 16,0-8 2-16,-5-3 3 16,-8-1 0-16,-1 0 6 0,-4 5 4 15,0 3 1-15,5 4 3 16,-5 4-9-16,-5 8-3 16,5 4 2-16,-4 8 2 15,-1 0-5-15,14 7 0 16,0-3-1-16,4 0 0 15,1-4 0-15,-1-4 2 16,5 0-1-16,0-8-1 16,4-8 1-16,-4-4-1 15,-1-4-3-15,1 4 2 16,0-7-8-16,-5 3-4 16,9 0 4-16,-8 4 5 15,-5 0 14-15,8 8 6 0,-3 4-6 16,-1 8-3-16,9 8-2 15,-4 8-1-15,4-1 0 16,0 9 0-16,1-4-2 16,-6 3 1-16,-3-11-2 15,-1 0 2-15,5-1 0 16,-5-15 1-16,5-12-2 16,-5 1 1-16,14-17-2 15,-9 4-1-15,-5-8-2 16,-4-3 1-16,0-1 1 15,4 5 2-15,0-5-3 16,-8 8-2-16,4 1-7 16,4 7-2-16,-4 0-17 15,4 8-7-15,0 4-5 16,5 4-3-16,-4 0 3 0,3 4 2 16,-3 0-13-16,3 4-5 15,-3 0 2 1,-1-4 4-16,0 0 30 15,1 0 50-15,-1-4 25 16,0 0 6-16,-4 0 1 16,0 0-12-16,-4-4-3 15,8 0-26-15,-4 0-3 0,0 0-2 16,13-4-6-16,0 0-1 16,0-4-4-16,5 5-3 15,0-1 2-15,-1-4 2 16,-8 0 7-16,0 4 2 15,-5 0-7-15,-13 0-2 0,0-4 1 16,0 4 3-16,-4 1-4 16,-10 3-1-16,-3 4-2 15,-1 0 1-15,-4 0 2 16,8 8 2-16,-4 3 1 16,5 5 0-16,-5 4-2 15,14 4-1-15,8-1-1 16,10 1 2-16,3-4-3 15,15-1-2-15,-1-3-14 16,13-4-4-16,9-8-29 16,-17-8-10-16,-18-4-99 15</inkml:trace>
  <inkml:trace contextRef="#ctx0" brushRef="#br0" timeOffset="-19277">19763 2882 176 0,'-4'-8'66'0,"-1"8"-52"0,-8-8 8 0,9 8-1 15,-1 0-7-15,-8 0 0 16,0 0-2-16,-1 0 2 15,-4 8-7-15,1 0 5 0,-10 4 3 16,-4 3-5-16,9 5-1 16,-14 8-3-16,10 0 1 15,3-1 2-15,6 1 2 16,-1-1-1-16,13-3 1 16,1-8-4-16,17 4 9 15,1-9 3 1,-1 1-11-16,9-4-1 15,0 4-5-15,5-8 1 0,0 4-2 16,-1-4-1-16,1 0-4 16,0 8 0-16,-5-1 4 15,-4 21 7 1,-10 4 0-16,-8 3 2 16,-4-7-1-16,-9-1-7 15,-5 1 0-15,-9-5 1 16,-4-3 1-16,-9-4-1 15,9-12 1-15,-4 0-4 16,4-8 0-16,4 0 1 16,9-8 2-16,5-4 3 15,8 4 2-15,5 0-10 16,9 4-3-16,5 4 1 16,8-4 2-16,0 4 2 15,0 4 3-15,5 4-1 16,4-8 2-16,4 4 2 0,5-4 2 15,5-4-12-15,-1 4-4 16,-4-8-1-16,5 8 1 16,-10-4 8-16,-4-4 2 15,-4-4-2-15,-5-3-1 16,-4-1-2-16,0-20 3 16,-5 1 2-1,0 3-2-15,1 5 0 16,-10 3 1-16,0 4 0 15,1 12 4-15,-1 4 2 0,-4 4-2 16,5 12-1-16,-5-4 1 16,9 12-2-1,-5 7-2-15,9 1 1 16,1-8 1-16,8 4 3 16,0-9 2-16,5 5-8 15,-1-12-1-15,-3-8-5 16,-6 0 2-16,1-4 1 15,-4-8-1-15,-1-8 6 16,-4-3 1-16,0 3-3 16,-9-8 1-1,0 5 2-15,-5 3 1 16,5 4 1-16,-4 4 2 16,4 0 1-16,-5 12-1 15,5 0 1-15,5 20 2 0,-1 0 2 16,5 15-3-16,-5-11-3 15,5 4-5-15,0-8 0 16,0 3-24-16,0-7-12 16,4-4-58-16,5-4-25 15,4-4-6 1</inkml:trace>
  <inkml:trace contextRef="#ctx0" brushRef="#br0" timeOffset="-18978">20763 3174 204 0,'-5'-20'77'0,"-4"28"-60"0,14-24-3 16,-5 16-3-16,-5-4 1 16,-4 0 4-16,0 1 1 15,-8-5 1-15,-1 4-9 16,0 4 12-16,0 0 8 0,1 4-6 15,-1 0-1-15,0 7-9 16,5 5-3-16,4 8-8 16,0 0-3-16,9 7 2 15,0-3 1-15,13-8-3 16,1 3-1-16,8 1-41 16,5-8-17-16,4-4-44 15,0-9-44-15,4 5 55 16</inkml:trace>
  <inkml:trace contextRef="#ctx0" brushRef="#br0" timeOffset="-18632">20896 3285 176 0,'13'-4'66'0,"-4"35"-52"0,-9-39 19 0,4 4 4 15,5 0-13-15,0 4-1 16,5-4-11-16,8 4-3 15,-5-7-5-15,1 7-1 0,0-12 3 0,-5 0-3 16,5-4 0-16,-5 4-6 16,-4-8-2-16,-4 5 6 15,-5-1 4-15,0 4 11 16,-9 0 5-16,0 8-5 16,-4 0 1-16,-1 4-6 15,1 4 1-15,4 4-5 16,-4 4 1-16,4 8-1 15,0-1 3-15,0 5 1 16,5 0 3-16,4 7-7 16,9-3-4-16,4-12-16 15,5 0-4-15,4 3-46 16,9-15-19-16,5-4-48 16</inkml:trace>
  <inkml:trace contextRef="#ctx0" brushRef="#br0" timeOffset="-18226">21420 3091 232 0,'-5'-24'88'0,"-3"20"-69"0,8 1-5 0,0-1-7 16,-9 4-3-16,0 0 5 15,-9 4 6-15,-4-1 3 16,0 5-9-16,-5 4 6 0,5-4 4 15,0 4-6-15,4 4-2 16,4 3-6-16,6-7-2 0,3 0 1 16,5 0 0-1,9 0 2-15,4-4 1 0,5 0 3 16,4 0 4-16,0 7-6 16,5-11-2-16,0 4-1 15,-1 4 1-15,-3 4-3 16,-1 0 0-16,0-1 1 15,-18 1 2-15,1 4-3 16,-5-4 0-16,-13-1-1 16,-1 1 1-16,-8 0 0 15,0-8 1-15,0 0-2 16,4-8-2-16,0 0-35 16,14-24-97-1,17 0-12-15,0 1 28 16</inkml:trace>
  <inkml:trace contextRef="#ctx0" brushRef="#br0" timeOffset="-17806">21748 3028 224 0,'-8'-16'85'0,"8"16"-66"0,-18 0-6 0,13 0-4 15,-3 0-2-15,-6 4 6 16,1 0 10-16,-5-4 6 15,5 4-11 1,-5 8-10-16,-9 0-5 0,14 0-2 0,0 3-4 16,8 1 2-16,1 0 5 15,8-8 2-15,1 0 4 16,4 4 1-16,8-5-1 16,-3 1-1-16,-5 4 1 15,8 0 4-15,1-8-6 16,0 4 0-16,-9 0-4 15,4 0-1-15,0 0-1 16,1 7-2-16,-5-3 3 16,-1 8 0-16,-3-4-1 15,-5 3 1-15,0 1-2 16,-5 0-1-16,-3-4 5 16,-1-4 4-16,-5-1-5 15,-3 1 0-15,3-8-7 16,-3-4 0-16,-6-4-32 0,14-4-14 15,-4-15-50 1,13-1-22-16,0-4 15 16</inkml:trace>
  <inkml:trace contextRef="#ctx0" brushRef="#br0" timeOffset="-16425">22006 2783 272 0,'9'-20'101'0,"-9"20"-78"0,0-7 9 0,0 7-3 16,0 0-4-16,9 0 2 15,0 0-6-15,-9 0-3 0,9 3-10 16,-5 9 8-16,0 8 6 0,-4 4-7 16,0 11-3-16,0 13 1 15,-4 7 2-15,4 4-6 16,-4 8-3-16,4-19-3 15,-5 11 0-15,18-8-2 16,-8-3-1-16,8-5 3 16,5-4 0-16,-5-7-15 15,23-4-4-15,-5-13-3 16,4-3 1-16,-3-8 5 16,-1-8 4-16,-9-4 2 15,-13-7 5-15,-9-5-1 16,-5 4 1-16,-17-12 0 15,-9 5 0-15,-5-1 2 0,1 4 0 16,-5 5 0-16,9-5 0 16,9 4 2-16,8 0-1 15,28-11-3 1,12 3 1 0,10 0 1-16,8 1 0 15,-4 3 0-15,5 0 0 16,-10 0 0-16,-4 1 2 15,-4-1-6-15,-5 0-1 16,-4 0 4-16,0 1 5 16,-5 3-7-16,0 4 1 15,-4 0 0-15,-4 4 1 16,-1 0 1-16,1 4 0 0,-5 4 6 16,0 8 4-16,0 8 1 15,0 4 1-15,0 4-4 16,0 11-3-16,4 1-2 15,5-1 0-15,0 1-2 16,0-9 2-16,-1 5-2 16,6-8 2-16,-1-5-2 15,5-11 2-15,4-4-4 16,5-4-2-16,-1-12-7 16,1-7-2-16,-5-1 7 15,0 0 2-15,-8-4 3 16,-5 1 2-16,0-5 3 15,-9 4 2-15,4 5-6 0,-4 3-2 16,0 0 2-16,4 4 1 16,-4 8 2-16,0 0 0 15,0 8 2-15,5 8 1 16,-1-4 1-16,-4 16 0 16,0 3-4-16,9 5-1 15,0-8-1-15,4-1 1 16,5-3 0-16,4 0 1 15,5-12-2-15,0-4 1 16,8-8-11-16,1-8-2 16,-10-8-2-16,1-8 2 15,-9-7 6-15,-5-9 2 16,-8 1 2-16,-5 0 2 0,-5-9-3 16,1 5 0-16,4 0 5 15,0 3 2-15,-9 9 2 16,9 3 2-16,-5 8-3 15,5 5 1-15,0 7-7 16,9 8-3-16,-9 12 5 16,0 4 3-16,0 3-3 15,9 9 0-15,-4 4 1 16,3 7 0-16,1 5 0 16,5 7 0-16,-1 0-2 15,0 1-2-15,1-1 1 16,-1-7-1-16,0-9-20 15,1-7-7-15,8-8-17 0,0-8-7 16,0-12-4-16,0-12 1 16,1-4 6-16,-1-15 2 15,-4-9 19-15,-5-3 9 16,5-5 30-16,-9 5 17 16,4 8 14-16,-4 3 7 15,0 8 1-15,-9 9 1 16,4-1-9-16,0 4-1 15,1 4-13-15,-5 8-5 16,0 4-1-16,4 12 0 16,1 0-8-16,-5 4-4 15,4 4-4-15,1 3-2 16,-1 5-3-16,1 0 1 16,3 3-2-16,-3 1 2 0,-1-5-18 15,1-3-4-15,8-4-53 16,5-4-7-1,-14-9-6-15,5-3-23 16,9-11-5-16,0-1 3 16</inkml:trace>
  <inkml:trace contextRef="#ctx0" brushRef="#br0" timeOffset="-16019">23543 2850 280 0,'-9'-23'104'0,"53"19"-81"0,-44-8 23 15,5 8 5-15,-5 0-18 16,4 0-4-16,1 0-11 15,3 0-3-15,-8 0-9 16,9 0-4-16,0 8-1 0,0-4 1 0,4 8 3 16,10 0 0-16,3 4 0 15,5-4-3-15,0 0-2 16,1-1 3-16,-1-3 2 16,-5-4-7-16,-4 0-3 15,1-8 5-15,-6 5 4 16,-3-5-2-16,-1-4 1 15,-8 0-1-15,-1 0 1 16,-4 0 7-16,0-4 3 16,0 16 0-16,0-3 0 15,0 3-5-15,0 7-3 16,0 5 11-16,-4 8 6 16,-1 12-9-16,5 15-2 0,-4 16-3 15,4 0 0-15,0 4-7 16,0-7-2-16,0 3 4 15,-5-8 3-15,-4-8-6 16,-4-7 1-16,-9-12-30 16,0-5-10-16,-1-7-43 15,-12-12-17-15</inkml:trace>
  <inkml:trace contextRef="#ctx0" brushRef="#br0" timeOffset="-13888">24808 2598 132 0,'5'-24'49'0,"-23"12"-38"0,23-8 21 0,-1 9 7 15,5 3-2-15,-9 0 3 16,4 4-5-16,5-4-1 16,-4 8-19-16,8 4 0 0,-9 16 1 15,-4 7 1-15,5 9-1 16,-1 3 0-16,5 5 0 15,0 3 3-15,-5 4 2 16,1 5-16-16,-1-1-6 0,10 0-1 16,-10-11 0-16,1 3 4 15,-5-12 3-15,8-7-2 16,-8-4 0-16,5-4 1 16,-5-9 2-16,0-11-3 15,-9-8 0-15,13-7-1 16,-8-5-2-16,8-8 1 15,-8-3-1-15,4-1 2 16,9-3 1-16,4 3-4 16,1 8-1-16,-1 1-4 15,5 3 1-15,4 12 5 16,-4 4 2-16,4 4-3 16,0 4-1-16,0 12-2 15,0 4 3-15,-4 3-7 0,-9 5 1 16,-5 3 7-16,-8-3 7 15,-5 0-3-15,-13-5 0 16,0-3-2-16,-9-12 1 16,4 0-18-16,0-24-48 15,14-4-7 1,13-3-26 0</inkml:trace>
  <inkml:trace contextRef="#ctx0" brushRef="#br0" timeOffset="-13483">25386 2799 168 0,'18'4'66'0,"-10"-8"-52"0,-16 12 19 15,16-12 4-15,-8 4-2 16,0 0 4-16,-4 0-1 16,0-4 0-16,-5 12-20 15,0-4 5-15,-5 4 4 0,1 7-6 16,4 5 0-16,0 4-10 15,0 4-4-15,5 7-2 16,4-3 1-16,9-1-1 16,4-3 2-16,5-4-4 15,4-9-2-15,5 1-3 16,-5-12 1-16,0-4-4 16,9-12 1-16,-8 0 0 0,-6-7 2 15,-3-5 1 1,-5-4 1-16,-9 1 0 0,-14-1 0 15,1-4 0-15,-5 13 2 16,0 3-6-16,-4 4-6 16,9 4-1-1,4 0-19-15,4 4-6 16,14 4-19-16,9 4-7 16,13-4-38-1,0 0-40-15,5 4 48 16</inkml:trace>
  <inkml:trace contextRef="#ctx0" brushRef="#br0" timeOffset="-13122">25896 2807 240 0,'0'-8'90'0,"5"4"-70"0,-10 0 15 0,1 4 0 0,-5-4-9 16,0 4-1-16,-4 4-5 16,0 0-1-16,-1 4-10 15,1 4 3-15,0 7 4 0,4 5-2 16,0 4 2-16,4 3-9 15,5 1-2-15,5 0-3 16,4-5 1-16,9-3 0 16,-1-4 1-16,10-9-7 15,0-7 0-15,4-8-4 16,0-11 0-16,-5-5-3 16,-3-4-1-16,-6-3 6 15,-8-5 2-15,-4 0 3 0,-5 5 2 16,-9-1-1-16,-4 8-1 15,-5 5 5-15,0 3 4 16,5 4-12-16,-1 4-2 16,5 4-11-16,1 0-5 15,8 8-22-15,8-4-8 16,6 0-33-16,8 0-13 16,0 0 2-1</inkml:trace>
  <inkml:trace contextRef="#ctx0" brushRef="#br0" timeOffset="-12582">26278 2744 264 0,'-13'-16'99'0,"4"0"-77"0,14 0 11 0,-5 12 2 0,0 4-15 16,0 0-3-16,4 0 1 16,1 8 0-16,-1 8-9 15,0-4 8-15,10 19 7 16,3 5-5-16,-3 7-10 15,-1 1-6-15,-4 3-2 16,-5-3 1-16,1-1-12 16,4-7-6-16,-5-9-18 15,5-11-8-15,0-12-27 16,9-12-9-16,-5-4-18 16,0-7-3-1,1-5 58-15,-1-4 63 0,0 4 31 16,-4 1 12-16,-4-1 0 15,-1 4-9-15,-4 1-3 16,-4 7-29-16,-1 4-1 0,1 4 1 16,-1 4-13-16,1 0-4 15,-1 8 0-15,1 4 0 16,-5 3-3-16,5 5-1 16,-10 0-1-16,6 0 1 15,-1-1-2-15,-5-3 2 16,1-4-2-16,0-4-1 15,-1 0 3-15,1-4 2 16,4-4 4-16,5 0 2 16,4 0-3-16,9 4-3 0,8 0-2 15,6 4 0-15,8 0-4 16,4 3 0-16,5 1-1 16,-4 0-2-16,-1-4-26 15,1-4-10-15,-14 0-42 16,9-4-15-16,-18-4-24 15</inkml:trace>
  <inkml:trace contextRef="#ctx0" brushRef="#br0" timeOffset="-11156">27553 2613 204 0,'-4'-11'77'0,"4"-5"-60"0,0 8 2 0,4 4-2 15,5-4 11-15,0 0 9 16,-5 0-4-16,1 0 0 16,-5 4-18-16,-5 4 0 0,1 8 1 15,-1 8-4-15,-8 0 1 16,13 4-8-16,0 11-3 15,13-3-1-15,5-1-1 16,4 1 0-16,1-4 2 16,8-8-1-16,0-5-1 15,-5-3 7-15,5-8 3 16,-4-4-5-16,0-7-3 16,-5-5-6-16,0-8 0 0,-13-8 0 15,4 1 2-15,-8-5 5 16,-5 9 6-16,0-1-12 15,-5 4-2-15,5 1 2 16,0 11 3-16,0 8 5 16,0 12 2-16,0 16 1 15,0 15 0-15,0 0 4 16,5 1 5-16,-5 7-9 16,0 9-2-16,0 15 0 15,0 4 1-15,0 4-6 16,-9-8 0-16,-4 4-1 15,-1-12 0-15,-4-8 2 16,1-11 1-16,-5-5-4 0,-1-19-1 16,6-4 3-16,-10-32 1 15,5-8-9-15,-1-15-3 16,10-13 3-16,4-7 1 16,5 0 4-16,13 8 1 15,4-1 1-15,5 5 0 16,4 3-7-16,14 5 0 15,-1 3-15-15,9 13-3 16,1-1-27-16,4 4-9 16,-5 8-36-1,5 1-56-15,4 7 42 16</inkml:trace>
  <inkml:trace contextRef="#ctx0" brushRef="#br0" timeOffset="-10781">28308 2645 184 0,'18'-16'68'0,"-5"16"-52"0,0-8 12 16,-13 4 3-16,5 0-7 15,-1 0 0-15,1-3 2 16,-5 3 1-16,-5 4-14 16,5 11 12-16,-9-3 5 0,5 0-4 15,-9 8-3-15,-1 4-5 16,1 3 1-16,4-3-10 15,5 0-3-15,4 0-4 16,0-5 1-16,0-3-2 0,13-4-1 16,9-4 1-1,-4-8-4-15,0-8 0 16,-5 1 2-16,-9-21 0 16,5 0 1-1,-18 1-3-15,1-1 2 16,-6 1-6-16,1 7 0 15,-5 8-21 1,5 8-1-16,4 8 0 16,9 8-15-16,9 0-4 15,9 4-37 1</inkml:trace>
  <inkml:trace contextRef="#ctx0" brushRef="#br0" timeOffset="-10285">28823 2546 220 0,'-18'-27'85'0,"5"15"-66"0,0 12 5 15,4 0 1-15,-4 0-16 16,-5 0-2-16,-4 8 19 16,4 0 12-16,-4 11-19 15,-1-3-3-15,1 4-2 0,0 0-6 16,13 3-2-16,5 5-3 15,8-4 0-15,5-5-2 16,9-3-1-16,4 0-6 16,5-8-4-16,-1-8-1 0,5-4 1 15,-4 0 4-15,-5-12 3 16,-4-4 2-16,-5-7 3 16,-4-1 1-16,-9 1 3 15,0-1 6-15,0 8 2 16,0 4-3-16,-9 5 3 15,5 18-4 1,-1 9 6-16,1 8 2 16,-5 7 4-16,9 5 1 15,0 3-6-15,9 9 0 16,-9 3-10-16,4 4-4 16,1 1-2-16,-5-5 1 15,-5-8-1-15,1-7 2 0,-14-16 0 16,-4-12-19-1,-5-12-9-15,1-8-20 16,-5-8-10-16,4-4-12 16,9 1-4-16,9-1-58 15</inkml:trace>
  <inkml:trace contextRef="#ctx0" brushRef="#br0" timeOffset="-9835">29321 2542 208 0,'-14'-27'79'0,"5"11"-61"0,-13 8 10 0,13 0 0 15,-4 4-3-15,-5 0 2 16,-4 0 2-16,0 4 5 15,-5 4-19-15,0 4 3 0,5 8 0 16,0 8-10-16,13-1-2 16,-4 5-4-16,4 0-2 15,9-5 3-15,0-3 0 16,18 0-1-16,-5-8-2 16,0-5 3-16,5-7 0 0,4-7 3 15,-4-1 1-15,4-8-10 16,-8 4-3-16,-1-16 14 15,-13 1-9 1,0 3-3-16,0 4 10 16,0 5 8-16,0 11-7 15,0 8-3-15,0 15-1 16,0 5 2-16,9 0 0 16,0 11 0-16,0 1-3 15,4-5-2-15,0 1-50 16,9-8-21-16,1-1-84 15</inkml:trace>
  <inkml:trace contextRef="#ctx0" brushRef="#br0" timeOffset="-9040">30227 2471 224 0,'-14'-43'85'0,"10"23"-66"0,4-4 12 0,-5 13 3 0,1-5-11 16,-5 0-1-16,-4 4-2 15,-5 4 2-15,-4 0-12 16,4 12 5-16,-9 8 3 0,-4 12 1 16,9 11 1-16,-5 13-7 15,1-1-3-15,8 1-8 16,5 3-1-16,13-8-1 15,9-7 2-15,4-5-14 16,9-11-5-16,18-4-35 16,-4-4-16-16,8-16-71 15</inkml:trace>
  <inkml:trace contextRef="#ctx0" brushRef="#br0" timeOffset="-8783">30453 2159 288 0,'0'-27'110'0,"0"19"-86"0,18-4 9 0,-18 8-3 16,0 4-12-16,0 0 0 15,0 0-5-15,-5 12 2 16,5 4-8-16,-4 7 11 0,-5 9 5 16,9 11-7-16,0 9-4 15,-4 3-5-15,4-4-2 16,0 5-3-16,-9-9-2 0,9-11-4 15,0 3-2-15,9-19-37 16,-5-4-16-16,5-1-61 16,13-15-65-1,0-12 56-15</inkml:trace>
  <inkml:trace contextRef="#ctx0" brushRef="#br0" timeOffset="-8363">30848 2313 252 0,'0'-23'93'0,"0"19"-72"0,0-4-4 16,0 4-7-16,-4 0 7 15,-9 0 6-15,-1 8 6 16,1 4 2-16,-9 4-16 16,-5 4 0-16,5 7-1 0,0 5-5 0,4 3-3 15,0 1-3-15,5 0-3 16,4-9 1-16,9 1 1 15,4-4 3-15,5-1 2 16,13-11-10-16,1-12-5 16,-1 0 6-16,-4-7 3 15,-1-5 2-15,1-8 3 16,-5-7-3-16,-4-1 0 16,-4 0-6-16,-1 5-2 15,-4-1-1-15,0 8 4 16,-4 5 1-16,4 7 1 15,0 8 4-15,-5 12 2 0,1 7-7 16,-5 9-4-16,0 11 3 16,9-3 2-16,0-1-4 15,0-3 1-15,9-4-41 16,4-5-18-16,5-7-41 16,4-16-53-1,1 0 48-15</inkml:trace>
  <inkml:trace contextRef="#ctx0" brushRef="#br0" timeOffset="-7989">31101 2278 236 0,'-4'-24'88'0,"4"12"-69"0,0-3 6 16,0 15-2-16,-9-4-9 16,5 0 0-16,-5 4-2 0,-9 4 2 15,5 0-7-15,-1-1 0 0,6 5 0 16,-1 0-3-16,-5 4-3 15,10 0 2-15,-1 0 0 16,-3 0-1-16,8 0-2 16,0-1 5-16,8-3 4 15,-3 0 1-15,-1 0 4 16,10-4-3-16,-1 0 1 16,-9 4-1-16,10 0 1 15,-1 4-4-15,-4 3 0 16,0 9-3-16,0 0 0 15,-9-1-1-15,-9 5 0 0,4 4 0 16,-8-5 0-16,0 1 0 16,-5-8 2-16,-9-9-3 15,5-3 0-15,0-8-21 16,13-8-34 0,9-3-15-16,9-9-85 15</inkml:trace>
  <inkml:trace contextRef="#ctx0" brushRef="#br0" timeOffset="-7613">31408 2183 248 0,'-5'-4'93'0,"5"0"-72"0,-4 8-2 0,-5-4-6 15,9 4-12-15,-13 0 0 16,-5 4 10-16,5 0 5 15,-5 0-8-15,-9 0 7 0,10 7 2 16,-10 1-7-16,9 0-3 16,5 4 0-16,-5 0 0 15,18-5-3-15,0 1-1 16,0 0 8-16,18-4 4 16,-5-4-5-16,5 0-1 15,9-1 1-15,-10 1 1 16,10 4-1-16,-9 0-1 15,4 4 1-15,-13 11 4 16,4 1-8-16,-13 4-1 0,-13-1-1 16,4 1 0-1,-13-9-2-15,-9 1 1 0,0 0-4 16,-14-8-2-16,10-16-53 16,-5 0-25-16,-5-4-76 15</inkml:trace>
  <inkml:trace contextRef="#ctx0" brushRef="#br0" timeOffset="-5270">31510 2606 248 0,'0'-4'93'0,"-4"-4"-72"0,8 8 20 0,-4 0 7 0,0 4-11 16,9 0-1-16,0 0-9 15,4-1-5 1,5-3-12-16,-9 4-2 0,-5 0-1 16,-4-4-6-16,0 0 0 0,0 4-52 15,0-4-23-15,-13-8-77 16</inkml:trace>
  <inkml:trace contextRef="#ctx0" brushRef="#br0" timeOffset="-3003">18271 1757 92 0,'-4'-8'35'0,"13"4"-27"0,-1 4 0 0,-3-4-2 16,-5 0 2-16,4 0 3 15,1 0 18-15,4 0 8 16,0 0-3-16,-9 0-3 16,4-4-4-16,0 4 0 15,1-3-15-15,-5 3 6 0,4 0 3 16,-4 0-5-16,5 0-1 16,-5 0-3-16,0 4 2 15,0 0-3-15,0 0 1 0,0 0-3 16,0 0 0-16,4 4-1 15,5 4 2-15,0 4-1 16,0 3 2-16,0 9-4 16,0 4-2-16,4 3-2 15,-4 1 0-15,4 11 2 16,0-3 2-16,1-1-1 16,-1 1-1-16,0-1 1 15,-4 8 3-15,5 13-2 16,-6 3-2-16,6 8 0 15,-5 0-1-15,0 0 0 16,-1 0 2-16,-3-8-3 16,4 0 0-16,0 1 5 15,-5-1 3-15,5 8-9 16,-5 0 0-16,1 0-4 0,-1 8-2 16,1-12 7-16,-5 4 3 15,0-8-1-15,4-4 2 16,-4 5-4-16,9-5 0 15,-4 4 3-15,3 4 1 16,1 0 1-16,-4 4 2 16,4-4-5-16,-5-7-1 15,-4-5 0-15,0 4 0 16,4-12-5-16,-4 1-1 16,0-1 3-16,0 1 1 15,0-1 4-15,0 0 3 16,0 1-9-16,0-5-4 15,0-3 6-15,0-9 5 0,5-3-3 16,-5-1 0-16,4-7-2 16,-4-4 1-16,0-4-2 15,0-4 2-15,0 0-13 16,0-8-3-16,-4-4-51 16,-1-8-23-16</inkml:trace>
  <inkml:trace contextRef="#ctx0" brushRef="#br0" timeOffset="58849">18800 5148 132 0,'0'-4'49'0,"4"0"-38"0,-8-4 12 0,4 8 3 15,0 0-6-15,0-4-1 16,4 4-5-16,0 0 1 15,-4 0-8-15,0-4-2 0,0 4-1 16,0 0 2-16,0 8 1 16,0 0 3-16,-4 4 4 15,4 4-4-15,0 3 2 16,-4 9-5-16,4 0-2 0,-5 7 4 16,10-3 2-16,-1-5-2 15,-4 1 2-15,-4 4-4 16,12-5-2-16,-12 1 0 15,0-1 1-15,4 5-3 16,0 0 0-16,0-9 3 16,0 13 3-16,4-1-2 15,-4 5-2-15,-4-5-2 16,-1-3 0-16,1 3-2 16,4-7 2-16,0-4-2 15,-5-1 2-15,5 1-2 16,0 0-1-16,0-8 3 15,0-1 0-15,-4 5-1 16,4 4-2-16,0-12 1 16,-5 0 1-16,5-5-1 0,5 1-1 15,-5-8-43-15</inkml:trace>
  <inkml:trace contextRef="#ctx0" brushRef="#br0" timeOffset="61013">18884 5128 156 0,'-4'-4'60'0,"8"4"-47"0,-4 4-1 0,0-4-4 16,9 0 0-16,0 0 5 16,0 0-3-16,8 0 0 0,1 0-6 15,4 0-3-15,5 0 0 0,4 0 3 16,9-4 2-16,4 4 2 15,10-4 2-15,-10 0-5 16,23 0-3-16,-9 0-1 16,8-4-1-16,5 1 2 15,0-1 1-15,0 0 1 16,5 0 0-16,4 0-2 16,0 4 1-16,0 0-2 15,0 0-1-15,-5-8 1 16,9 4 1-16,5 0-3 15,0 1 0-15,0-1 3 16,-5 4 1-16,1-4-1 16,-5 4-2-16,0-4 1 15,-1 0-1-15,1 0 0 0,5 4 2 16,-1 0-1-16,-4 0-1 16,5 0-2-16,-10 0 1 15,1-3 1-15,-1-1 0 16,5 0 0-16,0 0 0 15,0 4 0-15,0 4 2 16,-5 0-3-16,1 0 0 16,-1 0 1-16,-8-4 2 15,8-4-1-15,1 4-1 16,-5 0 1-16,4 0-1 16,-3 4 0-16,-6-4 0 15,-4 4 0-15,0 0 0 16,-4-4 0-16,0 0 0 15,-5-3 2-15,1 3 1 0,-1 0-4 16,0 0 1-16,0 0-2 16,-4 0 0-16,0 0 2 15,-9 0 2-15,-4 0 1 16,-1 4 1-16,-4 0-2 16,0 0 1-16,0 0 2 15,-4 0 2-15,0 0-3 16,-5 0-3-16,0 0 0 15,0 0 1-15,1 0-1 16,-10 0-1-16,0 0 5 16,-4 0 1-16,0 0 6 15,9 0-6 1,-14 0-1-16,9 0-3 0,-13 0 1 16,9-4 0-16,-9 4 3 15,0 0 1-15,-4-4 1 16,4 4 0-16,4 4 2 15,-8-8-5-15,4 4-1 16,-5 0-2-16,5 0-2 16,9 4-2-16,-9-4-1 15,0-4 4-15,0 4 3 16,-4 0-3-16,4 0-1 16,0 0 2-16,4 0 1 15,-4 0-1-15,0 0-2 16,0-4 5-16,0 4 1 0,0 0 0 15,0 0-1-15,0 4-6 16,0-4 1-16,0 0 0 16,0 0 2-16,0 0-1 15,0 0 2-15,0 0-2 16,0 0 2-16,0 0 0 16,0 0 1-16,0 0-5 15,0 0 1-15,5 4 2 16,-5-4 3-16,0 0 0 15,0 0 2-15,0 0-2 16,0 0 2-16,0 0-6 16,0 0-3-16,9 4 3 15,-9-4 1-15,0 0 0 16,0 0 1-16,0 0-4 0,0 0 0 16,0 0 1-16,-5 0 0 15,10 0 0-15,-5 0 2 16,0 0-3-16,0 4 0 15,0-4-1-15,0 8 0 16,4 0 2-16,-4 0 2 16,0 3 1-16,0-3 3 15,5 4-3-15,-10 4 0 16,1 0-1-16,4 0 1 16,9-1 0-16,-9 5 3 15,4 4-3-15,-4-5 0 16,4 5 1-16,-4 0 0 15,0 0-2-15,5-5 1 0,-1 1 0 16,-4 0 3-16,5-4-5 16,-5 3-1-16,9-3 2 15,-9 4 1-15,0-4 1 16,0 3 0-16,4 5 0 16,-4-4 0-16,0 7-2 15,0-7 1-15,0-8-2 16,0 4-1-16,0 4 1 15,5-5-1-15,-10 5 2 16,10-4 3-16,-5 4-2 16,0-1 0-16,4 1-1 15,-4 0 1-15,-4 0-2 16,8-1-1-16,-4 5 1 16,4 0 1-16,-4-1 1 0,5 1 1 15,-5 4-2-15,4-1 1 16,5-3-2-16,-4 0 2 15,-1-1-2-15,0 1 2 16,1-4 0-16,-1-4 1 16,-4 3 0-16,0-3 0 15,5 4-2-15,-5 0-2 16,0-5 5-16,0 1 4 16,4 0-7-16,1-8-3 15,-5 0 0-15,0 0 2 16,0 0 4-16,4-1 4 15,-4-3-11-15,0-4-5 0,0 0 9 16,0 0 5-16,0 0-18 16,0 0-7-16,0-19-222 15,-27-25 55 1</inkml:trace>
  <inkml:trace contextRef="#ctx0" brushRef="#br0" timeOffset="62513">18777 6190 80 0,'0'-4'33'0,"-8"4"-26"0,16 0 14 0,-3 0 6 0,-5 0-4 16,0 0 1-16,4 0-2 16,-4-4 1-16,9 4-7 15,-13 0-1-15,8 0-9 16,-4 0 3-16,9-4 1 0,-5 0-5 15,10 4-1-15,-1 0-2 16,9 0 1-16,-4 0-2 16,9 0-1-16,-5 0 1 15,18-4-1-15,9 0 11 16,8 0 5-16,10 0-8 16,4 0-2-16,-4 4-2 15,8 0 0-15,10-7 0 16,3-1 2-16,10 4-5 0,0 0-1 15,8 4 0-15,-3 0 0 16,-10-4 0-16,5 0 2 16,-1-4-1-16,5 4-1 15,1 0 3-15,-6 4 0 16,1 0 1-16,0-4 0 16,4 0-7-16,0 0-2 15,0 4 8-15,-9 0 5 16,-8-4-1-16,4 0 1 15,-14 0-7-15,1 0-1 16,4 1-2-16,-1-1 0 16,6 0 4-16,-5 0 3 0,-5 4-2 15,1 0 0-15,-5 0-3 16,-5-4-1-16,-8 4 3 16,4 0 1-16,-4-4 1 15,0 4 2-15,0 0-3 16,-1-4-2-16,6 4 0 15,-1 0 1-15,-5-4-3 16,1 0 0-16,9 4-1 16,-14 4 0-16,5-8 8 15,-5 0 6-15,0 12-11 16,1-8-2-16,-1-4 0 16,5 0 2-16,-1 4 2 15,1 0 1-15,0-8-2 0,0 8 1 16,-1 8 0-16,-8-8 3 15,-4-4-3-15,-10 0-2 16,-4 4 6 0,-4-4 3-16,0 4 1 15,-10-4-5-15,1 4-4 16,-5-4-1-16,1 4 1 16,-5 8 1-16,-1-12 1 15,1 4-2-15,0-4-2 16,-9 4 1-16,5-4 1 15,-1 4-1-15,-4 0-1 16,0 0 1-16,0 0-1 16,0-4-51-16,0 0-20 15</inkml:trace>
  <inkml:trace contextRef="#ctx0" brushRef="#br0" timeOffset="63655">19173 5412 152 0,'4'-12'57'0,"1"9"-44"0,-1 3 14 0,-4 0 3 0,9 0-9 15,0 0-1-15,0 0-6 16,-5 3-1-16,5 1-7 16,-5 0-2-16,5 0 2 0,0 4 1 15,0 0 3-15,-5 4 4 16,10 4 3-16,-1 3-3 16,0 1 0-16,-4 0-2 15,9 4 2-15,-5 3-3 16,1-3-1-16,-1 0-4 0,0-1 1 15,1-3-4-15,-1-4 0 16,-4-4 3-16,4-4 3 16,-4-4 2-16,0-4 3 15,0-8-7-15,4-4-4 16,-4-4-2-16,4-4 1 16,-4 1-1-16,5-1-1 15,-6 0 1-15,6-4-1 16,4 1 2-16,-1-1 3 15,-8 8-2-15,5 0-2 16,-10 1 4-16,5 3 1 16,-5 4-5-16,1 0 0 15,-5 0-3-15,9 4 0 16,-5 0 2-16,1 0 0 0,-5 4 0 16,4-4 0-16,-4 4-36 15,0 12-138 1</inkml:trace>
  <inkml:trace contextRef="#ctx0" brushRef="#br0" timeOffset="64635">19803 5499 120 0,'0'4'46'0,"0"-8"-35"0,0 8 9 0,0-4 3 16,0 0 2-16,5 0 2 15,-5-4-1-15,0 0-1 16,4 0-14-16,-4 0 2 0,0 4 1 16,0-4 4-16,0 4 3 15,0-4-18-15,0 0-6 16,0 1 10-16,0 3 4 16,0 0-3-16,0 0-2 0,0 0-1 15,0 0-1-15,0 0 0 16,0 0 0-16,0-4 2 15,0 4 1-15,0 0-6 16,0 0 0-16,0 0 1 16,0 0 1-16,0 0 1 15,5 4 0-15,-1 3 2 16,0 1 3-16,-4 4-4 16,5 0-3-16,-5 0 1 15,0 4 0-15,0-5 3 16,0 5 1-16,0 0-3 15,4 0-1-15,1 4 1 16,-5 3 2-16,0 1-1 16,0 0 0-16,0-5 5 15,0 1 4-15,0-4-16 0,0-4-8 16,0 0 7-16,0-8 3 16,0-4-65-16,0-4-31 15</inkml:trace>
  <inkml:trace contextRef="#ctx0" brushRef="#br0" timeOffset="65202">19830 5282 108 0,'0'-4'41'0,"0"12"-32"0,0-20 13 0,0 12 3 16,0 0-7-16,0 0-3 15,4 8 9-15,-4 4 4 16,5 0-14-16,-1-4-8 0,1 3-4 15,-1 1 0-15,1-4 1 16,-1-8-1-16,0 4 1 16,5-8 0-16,0 0 1 15,0 4-2-15,-4-8-2 16,-1 4 1-16,-4-7 1 16,0-1-1-1,-4 4-1-15,-1 4 3 0,-4-4-2 16,0 4-1-16,0 0-2 15,1 8 1-15,-1 4-30 16,4 4-14-16,5 0-37 16</inkml:trace>
  <inkml:trace contextRef="#ctx0" brushRef="#br0" timeOffset="65711">19985 5610 124 0,'9'-8'49'0,"5"8"-38"0,-14-8 17 0,4 8 6 16,5-4-7-16,-5 0-3 15,1 0-3-15,8 0-1 16,0-4-11-16,-4 4-5 0,0-4-1 16,5 0 0-16,-1 5 3 15,-4-1-3-15,-5-4 0 0,5 0 3 16,-5 0 3-16,1 0-2 15,-5 0 1-15,0 4-3 16,-5 0 2-16,-3 4-2 16,-1-4 0-16,0 8-3 15,-4 0 1-15,-1 0 2 16,1 8 11 0,0 4-2-16,4 3-7 15,4 1-2-15,5 4-3 16,5 0 1-16,8-1-2 15,0-3 2-15,5-4-15 16,9-8-5-16,4-4-46 16,0-4-21-16,0 0-23 15</inkml:trace>
  <inkml:trace contextRef="#ctx0" brushRef="#br0" timeOffset="66296">20314 5483 148 0,'-9'-4'55'0,"14"4"-43"0,-10 0 19 0,5 0 7 15,0 0-6-15,0-4 1 16,-4 4-1-16,4-3 0 16,-5 6-17-16,1 5-2 0,-1 0 0 15,5 4-3-15,0 0 0 16,0 0-2-16,0 0 0 0,0 3-4 15,9-3-3-15,0 0 2 16,4-4 0-16,5-4-1 16,0-4 1-16,0-4-2 15,0-4 2-15,-1 0 0 16,1-8 3-16,-5 1-5 16,-4 3-1-16,0 0-2 15,-4 0 0-15,-1 0 0 16,-4 4 0-16,0 0 4 15,-4 5 1-15,-1 3-6 16,1 3-2-16,4 5 2 16,0 0 3-16,0 4 3 15,4 0 1-15,5 4 0 16,4 0 2-16,5-1-3 0,4-3 0 16,1-4-1-16,3 0 1 15,1-8-2-15,-5 0 2 16,0-4-2-16,-8-4 2 15,-1 0-4-15,0-4 0 16,-4 1-1-16,-4-1 0 16,-10 0 6-1,1-4-4-15,-1 0 0 16,1 4 2-16,-5 1 1 16,4-1-4-16,1 8 1 15,4-4-18-15,0 4-8 16,0 4-39-16,0 0-18 0,0 8-34 15</inkml:trace>
  <inkml:trace contextRef="#ctx0" brushRef="#br0" timeOffset="67228">21407 5203 96 0,'-14'-16'35'0,"10"20"-27"0,4-20 24 16,4 16 12-16,-4 0 4 15,5-4 6-15,-5 4-20 16,0 0-8-16,0 0-16 16,-5 12 0-16,5 12 1 0,0 4 2 0,5 3 5 15,-5 9-1-15,9-5-1 16,-1 5-4-16,-3-1 0 15,-1 1-3-15,1 3 0 16,-1 1-5-16,1-5-1 16,-1-3 1-16,0-5 2 15,1-7-3-15,-5-4 0 16,0-9 1-16,4-3 0 16,-4-8 0-16,0-12 2 15,0-3-5-15,0-5-1 16,-4-4-5-16,-5 1 1 15,0-1-3-15,-4 0 2 0,0 4 1 16,-5 1 2-16,0 3-1 16,-4 0-1-16,4 8 0 15,-4 4 3-15,0 4 0 16,-1 0 1-16,1 4-3 16,4 4 0-16,1 4 2 15,3 8 0-15,5 3-2 16,9 5 2-16,9 0 3 15,5-1 1-15,8 1 1 16,5-12 2-16,-1-4-25 16,10-9-12-16,-1-6-48 15,5-5-22-15,-22-4-5 16</inkml:trace>
  <inkml:trace contextRef="#ctx0" brushRef="#br0" timeOffset="67857">21580 5562 144 0,'17'-4'55'0,"-17"0"-43"0,5 8 10 0,-5 4 1 15,0-8 2-15,-5 0 4 16,14 0-6-16,5 0-2 16,-5-4-12-16,4 0-1 0,0 0 2 15,1-3-6-15,-1-1 0 16,0 0-2-16,1 0-2 15,-1-4 5-15,0 0 4 0,-4 0-10 16,-5 0-3-16,1 1 2 16,-5-1 0-16,-5 4 2 15,1-4 0-15,-5 0 0 16,0 4 2-16,-4 4 1 16,-5 0 3-16,0 4-1 15,5 8 2-15,-9 4 0 16,13 0 1-16,-4 4 2 15,8 4 1-15,-4 3-1 16,14 5-1-16,-1-8-3 16,10 11-1-16,8-3-1 15,0-5 0-15,9-7 0 16,5-4 2-16,-1-8-3 16,5-8 0-16,-4-8 1 15,-1-4 0-15,-4 1-5 16,-4-5-1-16,-5-8 3 0,-13 1 3 15,0-9-6-15,-5 5 0 16,1-1 2-16,-10-7 2 16,1 15-5-16,-1 0-2 15,1 0-1-15,0 9 4 16,-1 7-1-16,1 8-1 16,-1 12 7-16,5 3 5 15,0 9 5-15,0 0 4 16,5 7-9-16,4 1-2 15,4 3-2-15,0 5 0 16,5-5-5-16,0 1-1 0,4-4-6 16,0-9 0-16,-4-11-58 15,4-4-23-15,5-4-39 16</inkml:trace>
  <inkml:trace contextRef="#ctx0" brushRef="#br0" timeOffset="68055">21864 5472 192 0,'0'-8'71'0,"0"0"-55"0,9 8 11 16,0 4 3-16,4-4-12 16,9-4 0-16,5 4-10 15,8-4-5-15,1 0-2 16,-1 0-1-16,1 0 2 0,0 4-34 0,-1 0-16 15</inkml:trace>
  <inkml:trace contextRef="#ctx0" brushRef="#br0" timeOffset="68699">22486 5475 116 0,'4'-3'44'0,"-4"-1"-35"0,5-4 34 0,-5 8 29 16,0-8-21 0,-5 0-10-16,-4-4-9 0,0 4-19 15,-8 0 1-15,-1 0 0 0,-9 4-3 16,9 4-1-16,1-4 0 16,-1 8 1-16,9 0-3 15,-9 8-3-15,9-8-2 16,1 12-3-16,8-8 3 15,0 4 0-15,8 0-1 16,1-1-2-16,5-3 3 16,3-4 2-16,6-4-2 15,-6 0-2-15,1-4 0 16,-5 0 1-16,-4-4 1 16,0-3 1-16,0-5-2 15,-4 8 1-15,-1-4-2 0,-4 4-1 16,0 0-2-16,0 0-1 15,0 4-1-15,-4 4 3 16,-1-4 2-16,1 12 2 16,-1 0 10-16,1 4 3 15,-1 4-14-15,5 0-8 16,5 3 9-16,4 1 4 16,0 0-2-16,4 0-3 15,0-5 1-15,9 1 2 16,1-8 0-16,3-4 0 15,5-8-10-15,-4-4-2 16,-5 0-5-16,5-11-5 16,-9-5 7-1,-5 4 3-15,0-15 2 16,-8 11 4-16,-1 4-2 16,-8 0-1-16,-1 1-11 15,-4 7-2-15,0 8-19 16,1 0-4-16,-1 0-6 15,4 12-1-15,1 0-47 16,4 0-28 0,4 0 60-16</inkml:trace>
  <inkml:trace contextRef="#ctx0" brushRef="#br0" timeOffset="69134">22622 5187 180 0,'-8'-8'68'0,"8"0"-52"0,0 1 12 0,0-1 3 16,4 4 1-16,0-4 4 16,1 0-9-16,-1 0-2 0,1 0-14 15,-1 0 7-15,1 4 2 0,-5 0-2 16,0 4 0-16,4 12-6 16,0 8-2-16,1 8 7 15,-5 3 4-15,0 5-5 16,4 7 1-16,-4-15-4 15,0 7 0-15,5 1-5 16,-5 3 0-16,4 1-5 16,1-5-2-16,-5-3 2 15,4-4 0-15,1-5-34 16,-1-7-17-16,5-4-90 16,0-4-78-1,-9-8 78-15</inkml:trace>
  <inkml:trace contextRef="#ctx0" brushRef="#br0" timeOffset="69555">22646 4911 116 0,'-9'-8'44'0,"9"12"-35"0,0-8 25 0,-5 4 10 16,1 0-15-16,-1 4-4 16</inkml:trace>
  <inkml:trace contextRef="#ctx0" brushRef="#br0" timeOffset="69749">22610 4923 324 0,'-9'12'19'16,"5"3"-2"-16,-1 1-7 0,1 0-4 16,4-4 10-16,9 0 4 15,0-4-21-15,-1-4-8 16,6-8 9-16,-1 0 7 15,0-4-6-15,1 0 1 16,-5 0-7-16,-5 0 1 16,-4 0 2-16,-4 0 1 15,-5 4-2-15,-5 4 0 16,1 4-12-16,0 4-5 0,4 0-82 16</inkml:trace>
  <inkml:trace contextRef="#ctx0" brushRef="#br0" timeOffset="70124">22854 5144 184 0,'5'-12'71'0,"-10"8"-55"0,1 12 24 0,4-12 9 15,0 4-10-15,0 0 0 16,0-4-9-16,9 4-4 16,-5 4-14-16,-4-4-1 0,9 12 2 15,0 8 4-15,0 3 2 16,0 5-4-16,-5 0 1 15,-4 11-7-15,9-3-1 16,-9-5-2-16,0 1-1 16,4-5-3-16,1 1-2 15,-1 0-10-15,1-5-6 16,-10 1-61-16,14-8-24 0,5 0-41 31</inkml:trace>
  <inkml:trace contextRef="#ctx0" brushRef="#br0" timeOffset="70658">23210 5302 160 0,'-18'-8'60'0,"18"20"-47"0,-9-24 15 0,9 16 2 15,-9-8-13-15,5 0-2 16,-10 4-3-16,1 0 0 15,4 0-6-15,-4 8-2 0,-1 4 0 16,1 0 2-16,4-1 3 16,0 1 0-16,0 4 0 15,1-4-1-15,3-4 2 16,1 0-3-16,4 0 1 0,4-5 4 16,-4-3 4-16,0 0-4 15,9 0 1-15,4 0-2 16,1 0 1-16,3 0-4 15,1 8 0-15,4 0-5 16,-4 0-2-16,0 0-3 16,0 4 1-16,-5 0 3 15,-9 4 3-15,-8-1 0 16,-9 1 0-16,-14 0-1 16,-13 0 0-16,-4-1-38 15,-5-7-14-15,-4 4-93 16</inkml:trace>
  <inkml:trace contextRef="#ctx0" brushRef="#br0" timeOffset="72557">24475 4891 152 0,'-4'-4'57'0,"4"4"-44"0,0-4 10 16,0 4 0-16,0-4 0 15,0 0 1-15,4 0-5 16,1-3 1-16,-1 3-11 15,5 0-1-15,-4 0-1 0,-1-4 5 16,-4 4 3-16,0-4-4 16,0 4-1-16,0 4-6 15,-4 0-1-15,4 0-1 16,-5 0 1-16,5 8-4 16,-9 0-2-16,9 4 10 0,-4 3 8 15,-1 9-4-15,1 4-1 16,-1 3-1-16,1 9-1 15,0-1-4-15,-1 9-3 16,1-5 0-16,4 1-1 16,-9-1 2-16,9-7 1 15,-5-1-1-15,10-7-2 16,-5-5 1-16,4 1-1 16,1 0-3-16,4-1 0 15,-9 1 2-15,4 0 2 0,-4 3 0 16,-4 1 2-1,-1 4-2-15,1-5-1 0,-5-3 3 16,9-4 0-16,-9-1-1 16,9-7-2-16,-5-4 1 15,5 4 1-15,0 0-3 16,0 0 0-16,0-4 1 16,0 3 0-16,-4 1 0 15,0 0 0-15,4-4 2 16,0-4 3-16,0-4-33 15,-5-8-13-15,5-4-95 16</inkml:trace>
  <inkml:trace contextRef="#ctx0" brushRef="#br0" timeOffset="79778">25039 5183 128 0,'0'-19'49'0,"-9"15"-38"0,14 4 17 16,-1-4 6-16,-8 4-9 16,4-4-3-16,-9 0-8 15,5 0-1-15,-14 0-8 16,9 0-5-16,-9 4-1 0,5 0 1 16,-5 4 2-16,0-4-1 15,1 8-1-15,-1-4 3 0,4 0 2 16,6 4 2-16,-1 3 3 15,0-3-3-15,4 4 1 16,1 4-5-16,-1 0 0 16,-3 0 3-16,3 3 1 15,1 5 3-15,-1-4 1 16,5-4-1-16,-4 7 1 16,13-3-2-16,-14-4 2 15,10 0-4-15,-5-1-2 16,-5 1 2-16,1 4 2 15,8 0 0-15,1-5 0 16,-1 1-3-16,-4 4 1 0,0-4-6 16,5-1-3-16,-1 1 3 15,5-4 1-15,4 0 2 16,5-4 0-16,9-4-13 16,-5-8-7-16,13 0-38 15,-8-8-17-15,0 0-49 16</inkml:trace>
  <inkml:trace contextRef="#ctx0" brushRef="#br0" timeOffset="79945">24844 5420 124 0,'-5'-12'46'0,"1"16"-35"0,17-4 14 0,1 0 6 15</inkml:trace>
  <inkml:trace contextRef="#ctx0" brushRef="#br0" timeOffset="80034">24888 5408 282 0,'27'-4'21'16,"-9"0"-11"-16,4 1-5 0,-4 3 0 15,-1 0 0 1,6-4-53-1</inkml:trace>
  <inkml:trace contextRef="#ctx0" brushRef="#br0" timeOffset="80604">25359 5112 180 0,'0'-12'68'0,"0"16"-52"0,-4 0 10 16,4-4 4-16,0 0-3 16,4 12 4-16,-4 0-6 15,5 12-1-15,-5-1-13 16,0 13 2-16,0-1 3 0,0 1-4 0,0 0-2 15,4-1-1-15,0 1-1 16,-4-5 0-16,0 5 2 16,5-5-3-16,-1-3-2 15,1-4-2-15,-5-5 0 16,0-3 9-16,4-4 4 16,1-4-14-16,-5-8-8 15,0 0 3-15,-5-4 0 16,5-4 7-16,0-4 2 15,-4 0-11-15,-5-3-6 16,0-1-2-16,-4 0 2 16,-1 4 7-16,1-4 2 0,-5 4-1 15,0 5 2-15,1-1-1 16,-1 4 0-16,-4 0 2 16,8 4 0-16,-3 4-3 15,3 4 0-15,-3 0-1 16,8 3 3-16,0-3 0 15,9 8 1-15,4-4 0 16,10 0 2-16,3 0 1 16,6-5 3-16,8 1-41 15,0-8-18-15,4 0-44 16</inkml:trace>
  <inkml:trace contextRef="#ctx0" brushRef="#br0" timeOffset="80890">25555 5420 168 0,'-9'-16'66'0,"13"5"-52"0,1 15 19 0,-1-4 4 15,-4 0-6-15,9 0-1 16,-9 0-1-16,0-4-1 16,0 4-15-16,0 0-1 0,0 4 1 15,4 7 2-15,5 5 0 16,-9-4-3-16,5 4-2 15,-1 4 2-15,-4 3 3 16,0 5-11-16,0-1-1 16,9 1-3-16,-9-4 0 0,0-8 4 15,9-5 5-15,0-7-45 16,4-8-17-16,0-11-84 16,10-1-46-1,-1-4 85-15</inkml:trace>
  <inkml:trace contextRef="#ctx0" brushRef="#br0" timeOffset="81118">25599 5274 192 0,'-27'-31'74'0,"32"15"-58"0,-1 8-4 16,-8 0 42-1,-1 0-17-15,1 0-10 16,4 0-6-16,0-4-14 15,0 5-2-15,-5-5-1 0,5 4-2 16,0 0-2-16,5 4-2 0,-1 4-1 16,-4 0-34-16,14 8-15 15,-6 0-46 1,1 4-34-16,0-1 57 16</inkml:trace>
  <inkml:trace contextRef="#ctx0" brushRef="#br0" timeOffset="81490">25763 5262 140 0,'-9'-23'52'15,"9"19"-41"-15,-4 0 26 0,4 0 11 0,0 4-9 16,0 0-2-16,-5-4-19 16,5 4-6-16,0 0-8 15,-4 8 6-15,8 8 5 0,1 11-1 16,-1-7 2-16,-4 8 6 15,5-1-10 1,-1 5-1-16,1-1-9 0,-5-3-2 16,4 4 0-16,1-5 2 15,-1-3 1-15,5-4 3 16,0-5-47-16,4-3-22 16</inkml:trace>
  <inkml:trace contextRef="#ctx0" brushRef="#br0" timeOffset="81702">25706 5444 140 0,'8'-16'55'15,"-12"16"-43"-15,4-4-3 0,4 4 32 16,5 0-13-16,0 0-11 15,9-4-7-15,4-4-7 16,5 8-3-16,4-4 1 0,0-4-59 16</inkml:trace>
  <inkml:trace contextRef="#ctx0" brushRef="#br0" timeOffset="114087">24466 4840 156 0,'-4'0'57'0,"-5"4"-44"0,9-4 1 0,0 0-1 15,0 0-5-15,0 0 1 16</inkml:trace>
  <inkml:trace contextRef="#ctx0" brushRef="#br0" timeOffset="115181">24462 4844 282 0,'13'0'13'0,"-4"-4"-1"15,5-4 2-15,-1 8 2 16,0-4-7-16,5 0-1 15,0 4-4-15,4 0-1 16,0-4 1-16,5 4 2 16,8-8-5-16,5 12-1 0,14-4 2 15,-10 0 3 1,5-4 2-16,0 4 1 0,8-4-2 16,1 0 1-16,4 0-4 15,9 0 0-15,5 4-1 16,-5 0 1-16,4 0 0 15,-4 0 1-15,1 0 2 16,3 0 3-16,1-3-4 16,-1 3-3-16,5 0-1 15,-5 3-1-15,5 1-3 16,5-4 2-16,-5 0 1 16,0 0 2-16,8-4 1 15,-3 4 1-15,-1-3-2 0,-4 3-2 16,-9 0 5-1,0 3 1-15,-4 5-5 0,-5-4 0 16,0-4 1-16,-4 0 1 16,-5 0-1-16,1-4-2 15,-6 0-2-15,1 4 1 16,-9 0 5-16,9 0 2 16,-4-4 0-16,3 4-1 15,-3 0-3-15,-5 0-2 16,0 0 1-16,0 4 1 15,0 0-3-15,-5-4-2 16,-4-4 4-16,-8 4 3 0,-1-4 5 16,-5 4 2-1,-3 0-5-15,-1 0-2 0,-4-3 0 16,0 3 0 0,0 0-2-16,-5 0-2 0,-4 0-2 15,0 0 1-15,5-4 1 16,-5 4 2-16,0 0 1 15,0 0 3-15,4-4-3 16,-4 4-2-16,0 0 0 16,0 0 1-16,0 0-1 15,0 0 2-15,0 0 0 16,5 4 3-16,-5-4-1 16,4 7 2-16,0 1-2 15,1 4 2-15,-5 4 0 16,0 0 1-16,4 4 0 15,-4 3 0-15,0 1-2 0,0 4-1 16,-4 3 3-16,8 9 3 16,1 3-4-16,-1-4 1 15,-4 1-3-15,9 3 2 16,-4-3 0-16,3-5 1 16,-3 5-4-16,4-9-1 15,0-3 1-15,-1 0 0 16,6-1 0-16,-1-3 2 15,-4 0-3-15,4-1 0 16,-4 1 5-16,-4 0 3 16,-1-1-6-16,5 1-3 15,-5 0-1-15,1 3-1 16,-1 1 0-16,-4 0 2 0,0 3 1 16,0-3 3-16,5-4-5 15,-5-1-1-15,0-3 0 16,0 0 0-16,4 0 2 15,-4-5 3-15,0 1-2 16,5 0-2-16,-1 0 2 16,-4-8 2-16,0-1-4 15,0 1-1-15,0-8 2 16,0 8 3-16,0-8 0 16,0 0 0-16,0-4-50 15,-4-4-19-15,-1-11-144 16</inkml:trace>
  <inkml:trace contextRef="#ctx0" brushRef="#br0" timeOffset="116771">24512 4891 140 0,'0'-12'55'0,"0"4"-43"0,0-3 3 0,0 11-1 0,-4-4 8 16,4-4 6-16,-5 4-3 16,1 0-1-16,0 0-13 15,-1-4 4-15,5 4 3 0,0 0 3 16,0 0 4-16,0 4-7 15,0 0-3-15,-9 0 0 16,9 8 3-16,-4 4 1 16,4 4 3-16,-5 3-10 15,1 9-2-15,-1 8 5 16,1 7 4-16,0 4-5 16,-1 5-3-16,1 11 0 15,-5-8 3-15,0-7-4 16,0 7 0-16,-4-4-2 15,8 4 0-15,-4 5 0 16,5-5 0-16,0 4-2 0,-1 0 1 16,1-7-2-16,-1-5 2 15,5 0-2-15,-4-7 2 16,-1-5 0-16,1 1 1 16,4-8-4-16,0-1-1 15,0 1-1-15,0-8-2 16,4-9 1-16,1 5 1 15,-5-8 1-15,0 0 3 16,0 0-5-16,0-8-3 16,0 0 5-16,0 0 5 15,0 0-6-15,0 0-1 16,0 0-3-16,4-4-2 16,-4 4 3-16,5-4 2 0,-1 0 0 15,-4 0-1-15,0 0-2 16,0 0 1-16,5-4-1 15,-1 4 0-15,0-4 2 16,1-3 2-16,4 3-1 16,-5 0-1-16,5 4 1 15,0 0-1-15,0 0-3 16,0 0 2-16,4-4 1 16,5 8 0-16,13 0 0 15,0-4 2-15,4 4-3 16,5-4-2-16,9 4-1 15,0-4 0-15,9 0-2 16,-9 4-1-16,8 8 8 0,6-8 4 16,3 0-9-16,5 4-2 15,0 8 7-15,5-8 6 16,4 4-8-16,-9 0-3 16,0 0 4-16,0-4 4 15,0 0-2-15,5 0-1 16,-1-1 2-16,5-3 0 15,-5 8-8-15,1-8-2 16,-1 4 6-16,-3 0 5 16,-1-4-7-16,4 0 1 15,1 4-2-15,4-4 2 16,-1 4 1-16,-3 0 3 16,-1 0 1-16,1 0 3 15,-5-8-8-15,0 8 0 16,-4-4 2-16,4 4 4 0,4-4-6 15,1 0-3-15,-1 0 3 16,-8 4 2-16,-5 4 3 16,0-4 3-16,-8 0-8 15,8 0 0-15,-9-4 4 16,0 0 4-16,-4 0-10 16,0 0-2-16,0-4 3 15,-5 4 1-15,-4 0 2 16,0 0 0-16,-4 0 0 15,-5 0 2-15,-9 0 1 16,5 0 3-16,-10 0-8 16,-3 0-3-16,-5 0 7 0,-1-4 5 15,-8 4-3-15,0 0-2 16,9-4-12-16,-9 4-4 16,0-4-28-16,-9 0-13 15,-4-4-55-15,-5-4-24 16</inkml:trace>
  <inkml:trace contextRef="#ctx0" brushRef="#br0" timeOffset="117252">27815 4871 116 0,'9'-3'46'0,"-14"-1"-35"0,5-4 20 0,0 4 8 0</inkml:trace>
  <inkml:trace contextRef="#ctx0" brushRef="#br0" timeOffset="118691">27815 4848 313 0,'0'-4'49'0,"-4"4"-26"16,4-4-3-16,-5-4-2 0,5 4-2 16,0 4 3-16,-4-8-1 15,4 8 0-15,0-4-3 16,0 4-1-16,-5 0-2 16,5 4 0-16,-4 4 5 15,4 4 1-15,-5 8-5 16,-3 7 0-16,3 13-2 15,1 7 3-15,-1 12-1 16,1 4 2-16,-1-3-4 16,5 3-1-16,-4-4 0 15,-1 4 1-15,1 0 1 16,8 5 0-16,1 3-2 0,-1 0 1 16,1-8-6-16,4-4-1 15,0 0 2-15,-9-11 1 16,8-5-1-16,-3-4-1 15,-1-3-1-15,-4-12 0 16,0-5-2-16,0 1 1 16,0-8 0-16,0-4 3 15,0-4-1-15,0-8 0 16,0-8-3-16,-9-12-2 16,1-7 1-16,-1-21-1 15,4-11-3-15,1-4 0 0,-1 0-9 16,5-4-3-16,-4 0 6 15,4-8 4-15,0 0 2 16,0 0 1-16,0-4 0 16,0 8-2-16,0 8 3 15,0 4 0-15,0 0-2 16,0 8 2-16,4 7 1 16,1 5 0-16,-1 11 0 15,5 8 0-15,-4 1-11 16,-5 15-3-16,0 8 9 15,0 8 7-15,0 12 0 16,0 15 1-16,0 16 3 16,0 16 3-16,0 12-2 15,-5 4 1-15,1-4-1 16,-5 12 1-16,4 4-2 0,-4 4-1 16,5-5-1-16,0-7 0 15,4 0-2-15,0-20-2 16,4-16 3-16,-4-7 2 15,0-9-2-15,0-3 0 16,4-16 1-16,1-8 2 16,-5-20-3-16,0-16 0 15,-5-7-1-15,5-13-2 16,0-15-4-16,-4-4 0 16,4 0-7-16,0-8-1 15,0 0 7-15,0-8 2 16,4 8 3-16,1 8 0 0,-5 4-3 15,0 11 0-15,4 5-1 16,-4 11 3-16,5 9 0 16,-5 7 3-16,4 12-6 15,-4 16 1-15,0 16-1 16,0 15 2-16,0 9-1 16,0 7 1-16,0 4 4 15,0 0 1-15,0 4-4 16,-4 9 1-16,-1 3 0 15,1-4 2-15,4-4 1 16,0-4 1-16,0-12-2 16,0-7 1-16,4-9-2 15,-4-11 2-15,0-4 2 16,0-17 2-16,0-10-3 16,0-17-1-16,0-12-3 0,0-15-1 15,0-8 1-15,5-4 2 16,-5 0-8-16,0-9-1 15,9-10-3-15,-5-1-1 16,1 4 6-16,8 0 2 16,-4 16 0-16,-5 15 2 15,-4 13-1-15,0 11 0 16,-4 16 2-16,-1 16 0 16,-4 20-3-16,1 11 2 15,-1 16-4-15,0 5-1 16,0 7 7-16,4 4 4 15,1 8 2-15,0 8 1 0,-1-5-2 16,5-3 1-16,5-8-4 16,-5-7-2-16,0-17 0 15,0-8-1-15,0-11 4 16,0-8 5-16,4-24-5 16,-4-20 0-16,0-15-2 15,0-20 1-15,0-9-2 16,0-3-1-16,4-8-6 15,1-7-1-15,-1-9-4 16,1-4 2-16,-1 4 3 16,-4 20 3-16,5 12-5 15,-5 12-2-15,0 11 10 16,0 25-3 0,0 19-4-16,0 31 4 0,0 20 1 15,0 16 2-15,-5 1 2 16,5 14-1-16,0 5-1 15,-9 0-4-15,5 0 0 16,-5-4-51-16,9-16-21 16</inkml:trace>
  <inkml:trace contextRef="#ctx0" brushRef="#br0" timeOffset="260460">19315 3979 108 0,'0'0'44'0,"0"4"-35"0,0 0 5 0,0-4-1 16,0 0-8-16,9 4-1 15,-9-4-2-15,9 4 1 16,-1-4 0-16,1-4 1 15,0 0 6-15,0 0 6 16,0-4-8-16,0 0 0 0,0 1 2 16,0-5-4-16,-1-4-1 0,-3 0-2 15,-1-8 0-15,1 5-2 16,-1-5 2-16,-4 0 0 16,0 1 1-16,-4-1-5 15,-1 4 1-15,1 4 4 16,-5 5 5-16,0 3-5 15,5 4-2-15,-5 8-1 16,4 8 1-16,1 7 3 16,4 17 4-16,0 7 2 15,0 5 3-15,0 3 2 16,9 0-1-16,-5 1-7 16,5-1-3-16,-4-4-1 15,-1 1 0-15,-4-5-2 16,0-7-2-16,-4-5 3 15,-5-7 0-15,-5-8-6 0,-3-8-2 16,-6-8 8-16,1-4 7 16,4-8-6-16,1-4-2 15,3 0-2-15,5 0 0 16,5 1-3-16,4-1 2 16,0 4 1-16,9 0 0 15,0 0-3-15,4 0 2 16,5 1 1-16,4-1 0 15,0 4 0-15,5-4 0 16,4 4-14-16,5-4-3 16,-5-4 2-16,-5 5 1 15,-4-1 0-15,1 0-1 0,-10 0 8 16,0 4 3 0,-8 0 4-16,4 0 0 0,-5 1 0 15,1-5 0-15,-5 4 0 16,0 0 0-16,0 0 2 15,0 0 1-15,-5 4 3 16,5-4 3-16,-4 8 0 16,-1 0 0-16,1 4 1 15,4 4 4-15,0 8-6 16,0 0 0-16,0-1-4 16,4 5-1-16,1 0 5 15,-1 4 3-15,1-1-6 16,3 1-3-16,1 4-1 15,-4-5 1-15,-1 1 1 0,1-4 1 16,-1-4-35-16,5-13-102 31</inkml:trace>
  <inkml:trace contextRef="#ctx0" brushRef="#br0" timeOffset="260928">19603 3798 156 0,'-4'-4'57'0,"4"0"-44"0,0 4 3 15,0 0 0-15,0 0-10 16,0 0-3-16,0 0-5 16,0 8 1-16,0 0 1 15,0 3 8-15,0 1 7 0,0 4-3 16,0-4-2-16,0 0-3 15,4-4 0-15,-4 0-6 16,0-8-1-16,0 0 2 16,5-4 3-16,-5-4 0 15,0 0 2-15,0-4-6 0,0 4-1 16,0 0 0 0,0 0 0-16,-5 4-3 0,5 0 2 15,-4 4 1-15,0 0 0 16,4 0-25-16,0 0-10 15</inkml:trace>
  <inkml:trace contextRef="#ctx0" brushRef="#br0" timeOffset="261601">19812 4054 128 0,'-13'0'49'0,"4"-4"-38"0,5 4 17 15,4 0 4-15,0 0-6 16,0-4-1-16,0 0-3 0,0 4-2 16,0 0-10-16,0 0-2 0,0 0-1 15,4 8 1-15,5 0 2 16,-5 4-1-16,1 4 2 16,-1 4-8-16,1 3-2 15,-1 5-1-15,0 0 2 16,1-1-1-16,-1-3 2 15,1 0-2-15,-1-5 2 16,-4-3-2-16,0-4 2 16,0-12-2-16,0-4 2 15,5-8-2-15,-1-4-1 16,1-3 1-16,-1-5 1 16,0-4-1-16,1-3-1 15,4-5 1-15,0 1-1 0,0-1-3 16,-1 5 2-16,6 3-1 15,-1 4 0-15,0 5 0 16,1 7 0-16,-1 8 2 16,5 8 0-16,0 8-3 15,-5 3 0-15,0 9 2 16,-4 0 0-16,0-1-2 16,-5-3 0-16,-4 0 4 15,-4-4 1-15,0-5 2 16,-1-3 2-16,1-4-1 15,-5-4 0-15,4-4-3 16,-4-4-2-16,5 1-10 16,4-5-4-16,0 0-13 15,0 0-3-15,4 0-74 16</inkml:trace>
  <inkml:trace contextRef="#ctx0" brushRef="#br0" timeOffset="262096">20452 3944 116 0,'-5'-8'46'0,"5"8"-35"0,-4 4-6 0,-1-4-3 0,1 0 0 16,-5 0 3-16,-4 4 15 15,-5 0 7-15,0 0 0 16,0 4-2-16,-4-1-11 16,0 9-6-16,0 0-5 15,0 0 0-15,-1 0 0 0,1-1 1 16,4 1 0-16,1 0-2 16,3 0-2-16,5-4 3 15,5-4 0-15,4-1 12 16,0-7 5-16,13 0-4 15,1-4-1-15,3 1-5 16,1-1 1-16,4 0-6 16,1 0-1-16,-1 4-2 0,0 0-2 15,0 4-2-15,-4 0 1 16,0 7 1-16,-5 1 0 16,-4 4 0-16,-5 0 0 15,-4 0 2-15,-8-1 1 16,-10 1-1-16,-4 0 1 15,-10-8-4-15,-3-4-2 16,-1-4-16-16,1-8-5 16,4-4-26-16,9-4-8 15,13 1-35 1</inkml:trace>
  <inkml:trace contextRef="#ctx0" brushRef="#br0" timeOffset="262381">20549 3849 172 0,'0'-12'66'0,"0"8"-52"0,5 0 10 15,-5 4 0-15,4-4-1 16,1 0 1-16,-5 0 4 16,0 1 5-16,0-1-18 15,0 4-2-15,0 4-1 0,-5 7-5 16,1 9-2-16,-1 4-2 15,5 3 0-15,0 13-2 16,0-9 2-16,5 5-2 16,-1-4-1-16,5-1 1 15,0-7 1-15,0 0-14 0,4-5-5 16,1-7-81 0,-1 0-64-16,0-4 55 15</inkml:trace>
  <inkml:trace contextRef="#ctx0" brushRef="#br0" timeOffset="262547">20447 4046 224 0,'9'-15'85'0,"4"7"-66"0,27-4-12 0,-17 12-11 15,12-8-25-15,1 4-6 0,-1-4-17 16,1 0-8-16,-10 0 2 15,-3 4 2-15</inkml:trace>
  <inkml:trace contextRef="#ctx0" brushRef="#br0" timeOffset="263912">21131 3952 108 0,'0'-16'41'0,"5"8"-32"0,-1-8 24 0,0 12 11 15,5-8-13-15,0 1-3 16,0-1-10-16,4 0-1 15,1 4-10-15,-1 0-4 0,0 4 0 16,5 0-4-16,0 8 0 0,4 8 3 16,-4 8 3-16,4 3 4 15,-4 9 5-15,0 0-4 16,-5-1 2-16,-4-3-5 16,4-1-2-16,-4-3-2 15,0-4 0-15,-5-4 0 16,5-5 1-16,-4-3 4 15,4-4 5-15,-1-4-5 16,1-8-2-16,5-7-6 16,-1-5 0-16,0 0 0 15,1-4 0-15,-1 1 0 16,0-1 0-16,-4 4-9 0,0 1-2 16,0 3-27-1,0 0-11-15,0 4-42 16,0-4-35-16,-5 9 51 15</inkml:trace>
  <inkml:trace contextRef="#ctx0" brushRef="#br0" timeOffset="264197">21731 3877 216 0,'-5'-8'82'0,"1"4"-64"0,4 4-4 0,0 0-8 0,0 0-6 16,0 0 0-16,0 4 2 16,0-4 3-16,0 12-2 15,0-1 16-15,0 9 7 0,0 0-5 16,4 0 1-16,1 3-13 16,-1 1-5-16,-4-4-1 15,5 0 0-15,-1-5 1 16,0 1 0-16,1-4-2 15,-1-4-2-15,-4-8-35 16,5-4-14-16,-1-8-68 16</inkml:trace>
  <inkml:trace contextRef="#ctx0" brushRef="#br0" timeOffset="264347">21633 3636 200 0,'0'-16'77'0,"4"12"-60"0,5 4-7 0,0 0-8 16,0 0-63-16,0 0-24 15,4 0 19-15,1 4 9 16</inkml:trace>
  <inkml:trace contextRef="#ctx0" brushRef="#br0" timeOffset="264813">22011 3648 212 0,'-5'-12'79'0,"1"12"-61"0,8 8-7 15,-4 0-7-15,0 3 0 16,5 9 5-16,-5 8 15 15,4 3 9-15,-4 5-17 16,0 7 7-16,4 1 1 0,5 3-8 16,-4-7-4-16,4-5-7 15,-5-3-4-15,5-5 0 16,-5-3 1-16,5-8 1 16,-4 0 1-16,-1-8 2 15,-4-8 1-15,0 0-6 0,0-8 0 16,0-4-3-16,-4-4-2 15,-5-4-4-15,-5 1-2 16,-3 3 2-16,-1 0 5 16,-4 4 0-16,0 4 1 15,-1 4 0-15,1 8 0 16,0 8 0-16,4 0 0 16,5 4 2-16,4 0 2 15,5-1-1-15,8 1-1 16,5 0 1-16,9-4-1 15,8 0-51-15,5-8-20 16,5-1-44-16</inkml:trace>
  <inkml:trace contextRef="#ctx0" brushRef="#br0" timeOffset="265190">22197 4015 208 0,'-4'4'79'0,"4"4"-61"0,8-8-7 16,-3 4-9-16,8 0-10 15,1-4 0-15,3 0 2 16,-3-4 3-16,3-4 2 16,1 0 3-16,0-4 3 0,0 0-2 15,-5-4 0-15,-4 5 5 16,-5-13 11-1,-4 0-1-15,-4 0-7 0,-5 9-2 16,0-1-1-16,-4 8 0 16,-5 4-4-16,0 8-1 15,-4 8 5-15,4 8 3 16,-4 7 0-16,9 1 3 16,-1 3-7-16,10-3-2 15,4 0-1-15,13-5 0 16,5-3-16-16,9-8-6 15,4-4-66 1,9-8-67-16,4-4 41 16</inkml:trace>
  <inkml:trace contextRef="#ctx0" brushRef="#br0" timeOffset="265875">22579 3912 180 0,'-4'-4'68'0,"-1"4"-52"0,1 0 6 0,-1 0-1 0,1 0 2 15,-5 0 3-15,0 4 0 16,0 0 1-16,0 0-15 15,-4 4 2-15,4 4 0 0,0 4 1 16,0 3 1-16,5 1-4 16,-1 0 0-16,5 0-7 15,5-1-1-15,8-3-2 16,5 0 1-16,4-8-2 16,5-4-1-16,-1-4 3 15,6-4 0-15,-6-4-1 16,-4-4-2-16,-4-8 3 15,-9 1 0-15,-5-5-4 16,-8 0-1-16,-5 4-2 0,-9 1 3 16,-4 7-13-16,-4 0-4 15,-6 4-43-15,6 4-20 16,4-4-38 0</inkml:trace>
  <inkml:trace contextRef="#ctx0" brushRef="#br0" timeOffset="266541">23396 3719 212 0,'-9'-16'79'16,"9"12"-61"-16,-9-4 1 0,5 8-1 0,-5 0-10 15,-9 0 0-15,1 4 5 16,-10 0 1-16,5 4-7 16,-1 8 5-16,1 0 1 0,0 7-6 15,0 5-4-15,4 3-2 16,0 1-1-16,9 4 2 16,9-1 1-16,9-7-10 15,5-5-3-15,8-7-57 16,9-4-23-16,9-4-7 15</inkml:trace>
  <inkml:trace contextRef="#ctx0" brushRef="#br0" timeOffset="267424">23658 3750 212 0,'-13'-15'82'0,"8"11"-64"0,-3 0 7 0,3 4-3 15,-4 0-8-15,-4 0 0 16,0 4 0-16,-5 0 2 16,0 3-9-16,0 5 0 0,0 4 3 15,1 0-2-15,3 4 1 16,6-1-8-16,-1 1-2 0,4 0 2 16,5-4 1-16,9-1-3 15,4-3 1-15,1-8 2 16,8 0 1-16,0-4 1 15,0-4 2-15,1-4-5 16,-6-7-1-16,1 3 6 16,-5-4 4-16,1-4-3 15,-5 0-2-15,-1 1-2 16,-3-1 0-16,-5 4 2 16,0 0 4-16,0 5 0 15,0 3 0-15,-5 0-5 16,5 8-1-16,-4 8 3 15,0 3 3-15,-1 9-4 16,5 0-1-16,0 4-2 0,5-1 1 16,-1 1-2-16,5-4-1 15,4-1 3-15,5-3 0 16,4-8-1-16,5-4-2 16,4-4 3-16,4-8 2 15,1-8-2-15,-5-3-2 16,-4-5 0-16,-5-8 1 15,0 1-1-15,-9-5-1 16,1 1 1-16,-5-1-1 16,-5 5-3-16,-4 7 0 15,0 0 2-15,-4 8 2 16,-1 5-2-16,1 3-2 16,-5 8-1-16,0 8 3 0,0 7 0 15,0 9 3-15,0 8 1 16,5 3 3-16,4 1-3 15,4-1-2-15,10-3 0 16,3-4 1-16,10-9 1 16,9-7 1-16,4-4-7 15,0-8-2-15,0-8-5 16,0-8 1-16,-5-3 5 16,-4-9 2-16,-9-4 2 15,-4-3 0-15,-5-5 0 16,-4 1 2-16,-9 3-3 15,0 5 0-15,0 3 3 16,-4 8 3-16,4 5 4 16,-5 3 2-16,1 4-5 0,0 8-2 15,-1 8 0-15,1 8 2 16,4 3-1-16,0 9 2 16,0-4-2-16,4 19 2 15,1-7-4-15,3 7-2 16,1-4-47-16,5-7-21 15,8-8-101 1</inkml:trace>
  <inkml:trace contextRef="#ctx0" brushRef="#br0" timeOffset="269121">24795 3723 64 0,'9'-8'27'0,"-5"4"-21"0,1-4 21 0,4 4 7 16,-5 0 10-16,1-4 6 16,-1 0-14-16,-4 0-4 15,4 0-10-15,1 1-4 16,-1-1-10-16,1 0 1 0,-1 0 2 15,1 0-6-15,-1 4-1 16,-4 4 0-16,5 4 2 0,-1 8 6 16,0 4 2-16,1 3-1 15,-5 9 2-15,4 0-6 16,1-1-1-16,4 5-4 16,0-4-3-16,-5-5 2 15,14-3 0 1,0-4 1-16,4-8 0 15,0-8 0-15,0-8-2 16,0-4-2-16,1-8 1 16,-1-4 1-16,-4 1-1 15,-1-1-1-15,-3 0-2 0,-6 5 1 16,-3 3-1-16,-5 4 0 16,0 0 2-16,0 4 0 15,0 4-3-15,-5 8 2 16,1 8 1-16,4 4 0 15,0 4 0-15,0 3 0 16,4 1 0-16,5 0 2 16,5-5 1-16,3 1 1 15,6-8-5-15,-1-4 1 16,5-8 2-16,-1-8 3 16,-4-4-2-16,1-8-2 15,-6-3 2-15,1-5 0 16,-9 1-4-16,-5 3 1 15,-4 0 0-15,0 4 0 16,-4 5 0-16,0 3 0 0,-1 0-3 16,1 4 2-16,-1 4-10 15,1 0-5-15,4 4-28 16,4 0-9-16,5 0-69 16</inkml:trace>
  <inkml:trace contextRef="#ctx0" brushRef="#br0" timeOffset="269425">25577 3612 252 0,'-14'-12'93'0,"19"12"-72"0,-5 0-6 0,0 0-8 16,-5 4-7-16,1 0 2 15,4 0 19-15,-4 4 8 16,4 0-14-16,0 4 5 0,0 4 3 16,4 3-12-16,-4 5-6 15,4 0-1-15,1 3 1 16,-1 1-2-16,-4 0 0 16,9-9-1-16,-4 1-2 15,-1-8-6-15,-4-4-4 16,0-8-34-16,4-8-16 15,-4-8-68 1</inkml:trace>
  <inkml:trace contextRef="#ctx0" brushRef="#br0" timeOffset="269587">25483 3403 220 0,'9'-24'85'0,"-9"24"-66"0,5-8-1 16,-5 8-6-16,0 0-8 15,4 0-3-15,-4 0-3 16,5 4 1-16,4 0 1 16,-1 0-38-16,1 0-14 0,0 0-36 15</inkml:trace>
  <inkml:trace contextRef="#ctx0" brushRef="#br0" timeOffset="269889">25710 3454 212 0,'-4'-16'82'0,"8"13"-64"0,0-1 9 0,-4 4-2 16,0 0-9-16,0 0-1 16,0 0 6-16,5 7 4 15,-1 5-13-15,1 0 9 0,-1 4 2 16,1 8-5-16,-1 3 0 15,0 5-7-15,5 3 1 0,0 1-9 16,-4-1-2-16,-1 1-1 16,1-4 2-16,-1-5 1 15,0-7 1-15,-4-8-29 16,5-4-10-16,-1-12-45 16,5-8-16-16,5-8-21 15</inkml:trace>
  <inkml:trace contextRef="#ctx0" brushRef="#br0" timeOffset="270173">25870 3399 264 0,'-5'-20'101'0,"5"16"-78"0,5 0 6 0,-5 4 0 16,0 0-20-1,0 0-5-15,9 4 12 0,0 0 6 16,-5 4-10-16,5 4 2 0,0 0 2 15,0 4 1-15,-5 3 1 16,5 5-3-16,0 8-1 16,0 3-8-16,0 5-4 15,0-1 1-15,-1 1 0 16,-3-5-4-16,-1-7 1 16,1-5-11-16,-5-3-3 15,0-4-28-15,0-8-13 16,4-8-77-1,1-4-52-15,-1-8 78 16</inkml:trace>
  <inkml:trace contextRef="#ctx0" brushRef="#br0" timeOffset="270712">26172 3356 228 0,'-5'-28'88'0,"10"24"-69"0,-1 8-3 16,-4-4-6-16,0 0 5 15,0 0 5-15,0 0 7 16,0 0 4-16,5 8-17 16,-1 0 5-16,1 8 4 0,3 3-8 15,-3 5-3-15,-1 8-3 0,1 3-1 16,-5 5-2-16,0 7-1 15,0 0-3-15,0 1 1 16,0-5-2-16,4-3 2 16,-4-5 0-16,5-7 1 15,-5-5-2-15,0-3 1 16,0-8 0-16,0-4 1 16,0-8-2-16,4-4-2 15,5-4 1-15,0-4-1 16,0-4 0-16,4-3 2 15,5-1-1-15,0 0-1 16,4 0-2-16,4 1 1 16,1 3-1-16,4 4 0 0,-4 8 0 15,-1 12 0-15,-3 8 0 16,-6 4-2-16,-3 7 5 16,-10 1 1-16,-8 3-3 15,-5 1 1-15,-4-4 0 16,-5-1 2-16,-4-11 1 15,4-8 1-15,0-12-27 16,0-8-11-16,9-12-27 16,5-3-10-16,8-1-59 15</inkml:trace>
  <inkml:trace contextRef="#ctx0" brushRef="#br0" timeOffset="271119">26754 3660 172 0,'0'3'66'0,"8"1"-52"0,1 8 8 0,-4-8-1 15,4 0-9-15,4 0 1 16,5 0 3-16,4-4 2 16,0 0-9-16,0-4 1 0,1 0 1 15,-6-4-9-15,-3 0-2 16,-1 0 3-16,-4-3 3 15,-9-1-6-15,-5-4 1 16,-3 0-1-16,-6 0 2 16,1 1 3-16,-9 3 2 0,0 0 3 15,-10 4 1-15,-3 4-1 16,4 4-1-16,0 8 6 16,0 4 2-16,4 8 0 15,0 7 2-15,10 5-6 16,3 3-3-16,10 1-5 15,8-5-4-15,10 1 2 16,12-8 2-16,14-8 0 16,5-9 0-16,8-7-25 15,5-4-9-15,-5-3-30 16,-4-5-13-16,-5 0-52 16</inkml:trace>
  <inkml:trace contextRef="#ctx0" brushRef="#br0" timeOffset="272109">27602 3711 192 0,'4'-8'71'0,"-4"0"-55"0,0 0 11 0,0 4 3 0,5 0-5 16,-5 0 3-16,0 0-7 16,0 0-3-16,-5 0-10 15,1 1-1-15,-5 3 0 0,0 3 3 16,-4 9 4-16,-5 4 1 16,9 8 0-16,-4 3-3 15,4 1-2-15,4 0-6 16,5-1-1-16,5-3-1 15,4-8-2-15,9-4 1 16,4-4 1-16,4-8 1 0,1-4 1 16,0-8-2-16,-5-4 1 15,-4 0-2-15,-5-4-1 16,-4-3-2-16,-5-5 1 16,-8 1-1-16,-5-1 0 15,-4 0 2-15,-1 5 0 16,-3 3-3-16,-1 4 0 15,5 4-12-15,-1 4-5 16,5 4-9-16,0 4-5 16,9 0-8-16,5 4-1 15,4 0-37 1,9-4-44-16,4 4 37 0</inkml:trace>
  <inkml:trace contextRef="#ctx0" brushRef="#br0" timeOffset="272513">27837 3577 204 0,'0'-8'77'0,"0"4"-60"0,0 0 13 16,0 4 1-16,0 0-10 16,0 0 1-16,0 0-9 15,0 0-3-15,0 8-5 16,5 4 3-16,-1 3 2 0,-4 5-1 16,0 4 2-16,0 3-4 15,-4 1 1-15,-1 4-5 16,1-5 0-16,-5 1-1 15,4-4 1-15,1-9-2 16,0-3 2-16,-1-4 2 0,1-12 0 16,4-8-3-1,0-7-1-15,0-5 0 16,4-8-1-16,5 1 2 16,0-1-1-16,0 5-1 15,4-1-4-15,-4 4 0 16,13 4 2-16,-4 9 1 15,0 3-2-15,0 4 0 16,-1 12-1-16,1 4 3 16,-5 11 0-16,1 5 3 15,-1 3-3-15,0 5 0 16,-8 0 1-16,-5-1 0 16,0-7-16-16,0-5-6 0,4-7-108 15</inkml:trace>
  <inkml:trace contextRef="#ctx0" brushRef="#br0" timeOffset="277800">28455 3525 152 0,'-5'-8'57'0,"10"4"-44"0,-5 1 12 0,4-1 4 16,-4 0-13-16,13-4-3 15,1-4-4-15,3 0-1 16,6 0-4-16,-1 0 4 0,-4 1 4 16,8-1-6-16,-8 0-1 15,4 4-3-15,-4 4-2 16,-5 0-2-16,-4 4 1 0,-4 4-1 16,-5 4 0-16,0 4 2 15,-5 0 0-15,-4 3 0 16,0 1 2-16,-4 0-1 15,0 0-1-15,-5 0 1 16,9-1-1-16,0-3 4 16,0-4 2-16,5 0-2 15,-1 0-1-15,5-4 3 16,0-4 3-16,5 0-2 16,4-4-2-16,4 4 0 15,-4-4-1-15,13 4-2 16,-4 0-2-16,0 4-2 0,-1 4-1 15,-3 4 4-15,-5 3 3 16,0 1 1-16,-9 4 0 16,-5 0 1-16,-4-1 1 15,-9 5-1-15,-8-4-1 16,-5 0-1-16,-5-5 0 16,1-3-9-16,-5-4-2 15,4-4-5-15,1-8 0 16,4-4-27-16,13-4-10 15,18 1-53 1</inkml:trace>
  <inkml:trace contextRef="#ctx0" brushRef="#br0" timeOffset="278505">28912 3438 148 0,'-13'-11'57'0,"13"7"-44"0,-5 4 7 0,5 0 3 15,0 0 1-15,0-4 5 16,0 4-6-16,5-4-4 16,8 0-11-16,14 0 1 0,-1 0 2 15,5 0-6-15,5 0-3 16,-5 0-1-16,0 0 1 15,0 0-8-15,-9 0-3 16,-4 0-2-16,-13 4-1 16,-5 4 7-16,-5 0 2 15,-8 0 0-15,-5 0 2 16,0 0 1-16,-4 0 0 16,13 0 0-16,-4 0 0 0,4 0-3 15,-4 0 0-15,8 0 6 16,-4 4 3-16,5 0 5 15,-1-1 4-15,5 1-4 16,0 0 1-16,0 4 2 16,5 4 1-16,-1 4 0 15,5 3 1-15,-4 5-2 16,8 3-1-16,-4 5-3 16,-5 0-1-16,1-5-5 15,-5 1-3-15,0-5 6 16,-5 1 3-16,-8-8-5 15,0-1-1-15,-5-7 2 16,-4-4 1-16,-5-12-6 16,-4-4-2-16,0-7-29 0,0-9-10 15,9-4-18-15,8 1-6 16,10 3-47 0,13 4-23-16,0 4 68 15</inkml:trace>
  <inkml:trace contextRef="#ctx0" brushRef="#br0" timeOffset="278956">29276 3513 200 0,'-4'-7'77'0,"4"3"-60"0,0 4 4 0,0 0-1 0,0 0-8 16,0 0 1-16,0 0 5 15,0 0 6-15,0 0-13 16,0 0-1-16,0 4 0 0,-5 0-4 16,5 3-1-16,0 5 0 15,0 4-1-15,5 0 0 16,-1 0 2-16,9-1-3 16,1-3-2-16,-1-4 2 15,0-4 2-15,-4-4-2 16,0-4-2-16,-4-4 0 15,8 0 1-15,-13-3-1 16,9-1-1-16,-5-4 1 0,-4 4-1 16,0-4 0-16,0 4 0 15,5 5 4-15,-5 3 5 16,4 0-5-16,1 4-2 16,-1 8-1-16,9 3-1 15,-4 5 0-15,0 8 2 16,4 0-1-16,-4 3-1 15,0 1 1-15,0-1-1 16,-4-3-33-16,3-8-15 16,1-8-82-1</inkml:trace>
  <inkml:trace contextRef="#ctx0" brushRef="#br0" timeOffset="279405">29569 3502 244 0,'0'-8'93'0,"0"8"-72"0,5 4-4 15,-5-4-5-15,4 4-3 16,-4 4 5-16,0 3 5 16,0 1 5-16,0 4-12 15,9 0 0-15,-9 4-1 0,0-1-4 16,4 5-2-16,-4-4-2 15,0-1 0-15,0-3-2 16,0 0 2-16,0-8-2 16,0 0 2-16,0-8 2 15,0-4 2-15,0-4-6 0,0-8 0 16,0-4-1-16,0 1 0 16,0-5 0-16,9 4 2 15,0-3-3-15,0 3 0 16,4 4 1-16,5 4 2 15,0 0-6-15,0 4 1 16,8 5 1-16,-8 6 1 16,-5 5 1-16,5 8 0 15,-9 4 0-15,-4 4 2 16,-5 3-1-16,0 1-1 16,0-4 1-16,0-5 1 15,0-7-41-15,8-8-18 0,6-8-77 16</inkml:trace>
  <inkml:trace contextRef="#ctx0" brushRef="#br0" timeOffset="279765">29898 3541 212 0,'-5'-4'82'0,"5"8"-64"0,5-4-4 16,-5 0-8-16,9 4-6 15,-5-4 2-15,10 0 3 16,8 0 2-16,-4-4-3 16,4 0 8-16,-9-4 5 0,9 0-7 15,-13 0-3-15,9 1-7 0,-9-1 0 16,-5 0 4-16,-4 0 2 16,-9 0-7-16,0 4-1 15,-4 0 6-15,-5 0 5 16,1 4 0-16,-1 4 0 15,-4 4 3-15,8 4 5 16,-3 4-9-16,12 3-2 16,-4 5 0-16,18 4 3 15,4-1-4-15,10 1-1 16,17 0-9-16,4-9-2 16,5-7-49-16,0-8-23 15,4-4-39 1</inkml:trace>
  <inkml:trace contextRef="#ctx0" brushRef="#br0" timeOffset="281583">30622 3427 176 0,'0'-8'66'0,"9"8"-52"0,-5-8 10 15,-4 8 2-15,0-4-6 16,0 0 0-16,-4 4-5 16,-5-4-1-16,4 4-8 15,-8 0 0-15,9 4 1 0,-10 0 1 16,1 4 2-16,0 4-1 0,8-1 0 16,-4 5-3-16,5 0 1 15,-1 4-2-15,5 0 2 16,5-5-2-16,-1 1 0 15,10-4-3-15,-1-4 1 16,0-8 0-16,5 0 1 16,0-8-2-16,-5 0 1 15,0-4-2-15,-4-4-1 16,0 1 1-16,-9-1-1 16,9 0 0-16,-9 0 0 15,0 4 0-15,0 1 0 16,0 3-3-16,-9 4 0 15,9 0-1-15,0 4 0 16,0 8 3-16,0 4 2 16,0-1 2-16,0 1 1 0,9 0-2 15,-4 0-2-15,8 0 1 16,0-4-1-16,1-4 2 16,3-4 3-16,1 0-7 15,0-4 0-15,-5-4-2 16,9-4-1-16,-13 0 1 15,5-8 3-15,-6 1-2 16,-3-5 1-16,-5-8 2 16,0 1 0-16,0 3-3 15,-5 0 2-15,-3 9-1 16,8 3 0-16,0 8-3 16,0 8 1-16,0 12 6 0,8 8 4 15,-3 7-1-15,-1 1 2 16,-4 0-4-16,0-1-2 15,9 1 0-15,-4-5 1 16,-5-3-32-16,9-4-14 16,-1-4-77-1</inkml:trace>
  <inkml:trace contextRef="#ctx0" brushRef="#br0" timeOffset="281719">30724 3387 204 0,'13'-16'77'0,"5"12"-60"0,13 4-7 0,-9 0-8 0,1 0-3 15,3-4 0-15,-4 1-6 16,5-5 0-16</inkml:trace>
  <inkml:trace contextRef="#ctx0" brushRef="#br0" timeOffset="282408">31075 3336 144 0,'-5'0'55'0,"10"0"-43"0,-5 0 23 0,0 8 7 16,0-8-7-16,0 0-3 0,0 0-5 16,0 8-2-16,0 0-14 15,9-1-2-15,-5 5 1 0,5 0 0 16,0 4 2-16,4 0-2 16,1 3-1-16,3 1-5 15,-8 0-3-15,-4 0 0 16,4-1 1-16,-9 1 1 15,-9 0 1-15,4-4 0 16,-8-5 0-16,0-3-2 16,-5-4 1-16,0-8 0 15,-4-4 1-15,17-3-2 16,1-5-2-16,8-4 1 16,10 0 1-16,3-3-12 15,1-1-6-15,13-4 6 16,-8 1 3-16,-1-1 5 15,-9 0 3-15,0 1-2 16,-13 3 0-16,-13 0 1 0,0 9 0 16,-5 7 2-16,-9 4 3 15,10 4 0-15,-10 12 2 16,9 3-6-16,5 5-1 16,13 0 0-16,0 0 0 15,13-5-38-15,5-3-14 16,9 0-73-1</inkml:trace>
  <inkml:trace contextRef="#ctx0" brushRef="#br0" timeOffset="283025">31403 3395 136 0,'0'-8'52'0,"5"0"-41"0,-5 0 24 0,0 4 7 15,0 0-3-15,9 1 2 16,-5-1-10-1,-4 0-2-15,0 0-16 0,0 0-1 0,0 4 1 16,0 8-5-16,0 0 0 16,-4-1 2-16,-5 9 4 15,0 0-2-15,-4 4 1 16,-1-1-7-16,1 1-2 16,0 0 0-16,-1 4 2 15,-3-5-5-15,3-3-1 16,10-4-13-16,-9-4-5 15,13-4-19-15,0-8-9 16,0-4-17-16,13-4-8 16,-9-4-6-16,10 1 0 15,-5-5 46-15,-1-4 53 16,-8 0 29-16,9 1 7 16,-4 3 0-16,-5 4-13 15,13 0-5-15,-13 5-22 16,9 7 0-16,0 0 0 0,0 8-2 15,4 0 1-15,-4 4-5 16,4 7 0-16,-4 1-3 16,-4 4 2-16,8 0-4 15,-9-1 1-15,-4 5-5 16,0 0 0-16,-4-5 1 16,-1-3 0-16,5-4-40 15,0-4-15-15,0-4-87 16</inkml:trace>
  <inkml:trace contextRef="#ctx0" brushRef="#br0" timeOffset="283191">31301 3474 216 0,'0'-4'82'0,"14"4"-64"0,-1 4 0 0,-9-4-3 16,10 0-11-16,8 0 0 15,0 0-24-15,-4 0-9 16,-5-4-63-16,9 0-28 16</inkml:trace>
  <inkml:trace contextRef="#ctx0" brushRef="#br0" timeOffset="283789">31559 3407 216 0,'0'-4'82'0,"0"-4"-64"0,0 8 20 16,0 0 5-16,0 0-9 15,9 8-2-15,-9-4-3 16,0 4-1-16,0 0-15 16,0 4 1-16,-9-1 2 0,9 1-4 15,0 4-2-15,0 0-5 16,0-4-2-16,0-1-3 15,0 1-3-15,0-4 6 0,0 0 3 16,0-4-3-16,0-4 0 16,0 0-1-16,0-4 1 15,0-4-4-15,0-4 0 16,0 1 1-16,9-1 0 16,-5 0-3-16,-4 0 2 15,9 0-1-15,-4 4 0 16,-5 4 0-16,0 0 0 15,0 4-3-15,0 0 1 16,13 8 2-16,-9 0 1 16,-4 4 1-16,9 0 0 15,-4 0 0-15,-5 0 2 16,8-5-3-16,-3 1 0 0,-5-8 3 16,0 0 3-16,4-4-2 15,10-4 0-15,-5 1-1 16,-5-5 1-16,9 0-4 15,-8 4 0-15,8-4-1 16,-4 4 0-16,-5 0 6 16,1 4 2-16,4 4-7 15,-5 4-4-15,10 4 7 16,-10 8 3-16,9 8 0 16,-4 3 0-16,-4 1-3 15,3 4-2-15,-3-5-92 16,-1-7-40-16,10-8-13 15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9:55.32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9:57.20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8:51.30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1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3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4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5">2029 790 124 0,'22'-4'49'0,"-22"4"-38"0,32-20 26 0,-19 16 10 0,5 0-8 16,4 0-2-16,0-4-13 15,0 0-4-15,0 5-21 16,1-1-108-1,-6 0 59-15,1 0-82 0</inkml:trace>
  <inkml:trace contextRef="#ctx0" brushRef="#br0" timeOffset="6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7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8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9">8091 786 160 0,'-13'-4'63'0,"13"20"-49"0,9-8 5 0,-9-8 0 16,4-4 6-16,5 4 5 16,5-4 1-16,8-4 3 15,9 0-18-15,4-4 0 0,5 8-2 16,-4 0-7-16,-1-4-2 15,-4 4-3-15,-4 0-2 16,-5 0-19-16,-4 4-10 16,-9 0-91-16</inkml:trace>
  <inkml:trace contextRef="#ctx0" brushRef="#br0" timeOffset="10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1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12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13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14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15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16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17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18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19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0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1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2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4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5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6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7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8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30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31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32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33">3322 1291 140 0,'-5'-8'52'0,"-4"12"-41"0,14-12 4 16,-5 8-1-16,0-4-3 15,4 4 1-15</inkml:trace>
  <inkml:trace contextRef="#ctx0" brushRef="#br0" timeOffset="34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35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36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37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38">8966 581 144 0,'9'0'55'0,"-9"0"-43"0,22-4 21 15,-13 0 26 1,5 4-33-16,-1-4 6 16,0 4-20-16,0-4-7 15,5 4-3-15,0-4-44 0,4 4 23 16,-4-4-94-1,0 4 63-15</inkml:trace>
  <inkml:trace contextRef="#ctx0" brushRef="#br0" timeOffset="39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40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41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42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43">10250 577 144 0,'0'0'55'0,"9"4"-43"0,13-8 16 16,-9 4 7-16,5-4-4 15,4 0 2-15,0 0-13 16,5-4-4-16,0 4-9 16,-1 4-5-16,-8-4-1 0,0-4-23 15,-9 4-10-15,-5 0-55 16</inkml:trace>
  <inkml:trace contextRef="#ctx0" brushRef="#br0" timeOffset="44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45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46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47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48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49">12803 474 176 0,'-13'-4'68'0,"9"-4"-52"0,4 8-12 0,0 0-9 0,0-8 7 16,0 8 5-16</inkml:trace>
  <inkml:trace contextRef="#ctx0" brushRef="#br0" timeOffset="50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51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52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53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54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55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56">13780 328 248 0,'-4'-24'93'0,"4"24"-72"0,4-4-2 16,-4 0 5-1,5 0-15-15,-1-3 6 16,10 3-8-16,3-8-4 16,1 8-2-16,9-8-4 15,-1 4 2-15,5 0-12 16,5 4 6-16,-9 4-49 0,-1 4 31 0,-8-4-95 16,0 8 67-1</inkml:trace>
  <inkml:trace contextRef="#ctx0" brushRef="#br0" timeOffset="57">13820 474 148 0,'-13'12'55'0,"13"-12"-43"0,13 4 3 0,-8-4 19 16,-1 4-21-16,5 0 28 15,9 0-23-15,-5-4 2 16,1 4-12-16,-6-4-89 16,6 0 44-16,-5-4-87 15,4 0 70-15</inkml:trace>
  <inkml:trace contextRef="#ctx0" brushRef="#br0" timeOffset="58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59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60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61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62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63">14766 502 200 0,'0'-8'74'0,"0"8"-58"0,9 4 5 0,-4-4 10 16,-1 4-18-16,5 0 22 15,4 0-20-15,-4-4 15 16,4 0-17-16,1-4-5 15,4 4-5-15,-5-8-11 16,5 4 4-16,-1-4-21 16,1 8 15-16,0-8-71 15,0 8 45-15</inkml:trace>
  <inkml:trace contextRef="#ctx0" brushRef="#br0" timeOffset="64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65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6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67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68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69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70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71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4:21.9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160 94 104 0,'-4'-4'38'0,"4"0"-29"0,0 1 6 0,0 3 2 0,0 0 4 15,-4-4 4-15</inkml:trace>
  <inkml:trace contextRef="#ctx0" brushRef="#br0" timeOffset="181">134 75 272 0,'-14'0'26'0,"1"4"-14"16,0 3 0-16,-5 1 0 0,0 4 0 16,0 4 3-16,5 0-2 15,0 4 0-15,4 3-3 16,5 1-1-16,4 0-3 16,4-1-1-16,5 1-3 0,4-8 1 15,5-4-4-15,4-4 0 16,5-8-48-16,-1-4-19 15,6 0-34 1</inkml:trace>
  <inkml:trace contextRef="#ctx0" brushRef="#br0" timeOffset="706">342 154 116 0,'-4'-4'46'0,"4"4"-35"0,0 0 9 0,0 0 5 0,0 0 3 16,0 0 6-16,-4 0-6 15,-1-4 0-15,-4 0-15 16,0 4 3-16,1 0 4 0,-6 0-7 16,1 4-2-16,0 4-2 15,-1-1 1-15,1 5 1 16,0 4 1-16,4 0-4 15,4 0 0-15,1 0-5 16,4 3-2-16,4-3 0 16,5-4 1-16,4-4 1 15,1 0 3-15,-1-8-5 16,5 0-1-16,0-4 0 16,-1-4 0-16,-3 0 0 15,-1-4 2-15,-4 0-1 0,0 0 2 16,-5-3-4-16,-4 3 0 15,0 0-1-15,0 0 0 16,0 4 2-16,0 0 0 16,0 4-3-16,0 0 0 15,0 4 2-15,0 0 0 16,5 8 1-16,-1 4 0 16,1 4 2-16,-1 0 3 15,-4 3-2-15,13 1 0 16,-4-4 1-16,0 0 0 15,0-4-18-15,0-4-7 16,0-5-32-16,0-3-11 16,0-3-49-16</inkml:trace>
  <inkml:trace contextRef="#ctx0" brushRef="#br0" timeOffset="1011">529 75 188 0,'-4'-4'71'0,"8"8"-55"0,-4 0-2 15,0-4-6-15,0 0 20 16,0 0 11-16,9 7-2 16,-5 1-2-16,-4 0-19 15,0 4-3-15,0 0 0 0,0 4-3 16,0 0 2-16,0 3-5 0,5 5 1 15,-5 0-5-15,4-1 0 16,1 1 1-16,-1-4 0 16,1 0-5-16,-1-5 1 15,-4-3-33-15,0-12-15 16,0 0-58 0,9-4-53-16,0 0 53 15</inkml:trace>
  <inkml:trace contextRef="#ctx0" brushRef="#br0" timeOffset="1292">756 0 196 0,'0'-4'74'0,"0"4"-58"15,0 4 12-15,0-4-1 0,0 4 11 16,0 0 6-16,0-1-12 15,-5 5-7-15,1 4-14 16,4 4 4-16,0 4 4 0,0-1 1 16,0 5 0-16,0 0-4 15,0 3 0-15,0 5-7 16,0 0-1-16,4-1-4 16,1 1-1-16,-5-5-6 15,0-3-2-15,8-8-40 16,-3-8-18-16,8-4-93 15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3:55.05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0 336 0,'0'4'0'0,"0"-1"-1"15,0-6-108 1,9-1-14-16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3:55.05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405 107 92 0,'-13'7'35'0,"8"-11"-27"16,1 4 9-16,4 0 4 0,-4 4-1 15,4 0 3-15,0-4-2 16,0 0 2-16,0 4-4 16,0-4 0-16,0 0-10 15,0 0 1-15,4 0 3 0,5 0-3 16,4 0 0-16,1 0-4 15,3 0-1-15,5 0-3 16,1 0-2-16,3 0 3 16,10 0 2-16,-1 0 2 0,5 0 1 15,0 0-2-15,9-4 1 16,4 0-2-16,5 0 2 16,9 4-4-16,-1 0 0 15,6 0-1-15,-1-3 1 16,9-1-2-16,-9 0 2 15,4 0-2-15,5 0 2 16,4 0-2-16,-4 0-1 16,0 0 1-16,0-4 1 15,0 0-1-15,-4 4-1 16,4 0 1-16,0 0 1 0,4 0-1 16,0 0 2-16,1 0-2 15,3 0-1-15,-8 0 1 16,-4 1-1-16,-1-1 0 15,5 0 0-15,0 0 0 16,0 0 0-16,0 0 0 16,-4 0 0-16,-1 0 0 15,1 4 0-15,-1 0 0 16,-4 0 0-16,5 0 0 16,-5 0 0-16,4 0 0 15,-4 0 0-15,-4 0 0 16,0 0 0-16,-1 0 0 15,1 0 0-15,-1 0 0 16,1 0 2-16,0 0-1 16,-1 0-1-16,1 0-2 15,0 0 1-15,-1 0 1 0,1 0 2 16,-1 0-1-16,1 0-1 16,0 0 1-16,4 4-1 15,-5 0 0-15,1-4 0 16,-5 0 0-16,0 0 0 15,0 4 0-15,-4-4 0 16,0 0 0-16,-5 0 0 16,0 0 0-16,-4 0 0 15,-4 0 0-15,-10 0 0 16,-4 0 0-16,-4 4 0 16,-5-4 2-16,0 4 1 15,1-4-4-15,-6 0 1 0,1 4 0 16,-5-4 0-16,1 4-3 15,-5-1 2-15,0-3-122 16</inkml:trace>
  <inkml:trace contextRef="#ctx0" brushRef="#br0" timeOffset="1">530 971 116 0,'0'0'46'0,"0"-4"-35"0,-5 4 5 0,5 0 2 16,0 0-4-16,0 0 2 15,0 0-5-15,0 0 1 16,5 4-7-16,3 0 1 0,1 0 1 16,0-4 3-16,5 4 1 15,-1-4-3-15,5 4 0 16,-1-4-1-16,10 4 1 16,0-4-4-16,4 0-1 15,9-4-1-15,9 0 1 16,4 0 0-16,9 0 1 15,0 4-5-15,5 0 1 0,4-4 2 16,4 0 1-16,-4 0 1 16,5 0 2-16,4 0-3 15,4 0 0-15,1 0-3 16,-1 4-1-16,-4-4 1 16,4 4 0-16,-4-4 2 15,0 1 1-15,0-1-1 16,0 0 1-16,0 4-4 15,0 0 0-15,-9-4 1 16,0 4 2-16,0 0-1 16,0 0 2-16,5-4-4 15,-1 0-2-15,-8 0 4 16,-1 4-1 0,1-4 5-16,-5 8-3 15,5-4 1-15,-5 0-1 16,5-4-2-16,-5 4 1 15,4-4 1-15,1 0-1 0,9-4-1 16,-1 8 1-16,1-4-1 16,-10 4 0-16,5-4 0 15,-9 8 0-15,5-8 2 16,-9 4-1-16,4-4-3 16,-9 0 1-16,5-4 1 15,0 8 0-15,4-4 0 16,-4 4 0-16,4-3 0 15,-9 6 0-15,0-3 0 16,1 0 0-16,-1 0 0 16,-4 0 0-16,4 0 2 15,-8 0-1-15,8 0-3 16,0 0 1-16,5 0 1 16,0 0 0-16,-1-3 2 15,-8 3-1-15,0-4 4 16,-9 8-3-16,0-4 8 15,-5 0-6-15,1 0 3 16,0 0-4-16,-1-4-2 16,1 4 0-16,-1-4 1 15,1 0-1-15,-5-4 10 16,-5 8-5-16,-3-8 5 16,-6 8-6-16,-8-4 2 15,5 8-4-15,-6-4-15 0,1 0 6 0,-9 0-129 16,5 0 74-16</inkml:trace>
  <inkml:trace contextRef="#ctx0" brushRef="#br0" timeOffset="2">5437 103 52 0,'4'-8'19'0,"-4"8"-15"0,9-4 8 0,-9 0 29 16,5 8-23-16,-1-4 28 15,1 0-27-15,-5 0 21 16,4 0-23-16,-4 0 18 16,4 0-20-16,1-4 5 15,-1 4-11-15,1-4 1 16,4 8-6-16,-5-8 5 15,1 4-6-15,-1-4 10 16,5 8-7-16,-5-4 8 16,5 0-8-16,0 0 5 15,0 0-6-15,0 0 2 16,0 0-4-16,0 0 3 16,4 0-4-16,-4 0 4 15,4 0-4-15,-4 0 6 16,0 4-5-16,0 0 1 15,0 4-2-15,0-4 3 16,-1 3-3-16,1 1-1 16,0 0 0-16,0 0-1 15,0 0 0-15,0-4 4 16,0 4-2-16,-5-4 4 16,5 4-4-16,-4 0 4 15,3 3-4-15,1-3 6 16,0 4-5-16,0-4-1 0,0 0-1 15,0 0-1-15,0 0 0 0,-5 0 2 16,5 0-1-16,-5-4 4 16,1 3-3-16,4-3-1 15,-5 4 0-15,-4 0-1 16,5 0 0-16,-5 0 4 16,4 0-2-16,-4 0-1 15,0 0 0-15,0 0-4 16,0-1 2-16,0 1 3 15,0 0-1-15,-4 0-1 16,4 4 1-16,-5 0-1 16,1 0 0-16,-10-1 0 15,14 5 0-15,-8-4 0 16,8 4 0-16,-9-4 2 16,4 4-1-16,-4-5-1 15,5 5 1-15,-9 0-1 16,8 0 0-16,-8 0 2 15,4-1-1-15,-4-3-1 16,4 4 1-16,-5 0 1 16,6-4-1-16,-6-5 2 15,5 5-2-15,-4-4 2 16,4 0-2-16,-4 0 2 16,4 0-2-16,-4 0 2 15,4 0-2-15,-5 0-3 0,6-1 1 16,-6 1 1-1,5 0 0-15,-4 0 0 0,4 0 0 16,-4 0 0-16,4 4 0 16,-4-4 0-16,4 0 0 0,-9-1 2 15,9 1-1-15,-9 0 2 16,9 0-2-16,-4 0 2 16,4 0-2-16,-4-4-5 15,4 4 2-15,-4-4 1 16,4 4 1-16,-9-4 2 15,9 0-1-15,-9 0-1 16,5-1 1-16,-5 1-26 16,5 4 14-16,-5-4-151 15,5 4 88-15</inkml:trace>
  <inkml:trace contextRef="#ctx0" brushRef="#br0" timeOffset="3">747 217 116 0,'0'-4'46'0,"-4"4"-35"0,4 4 9 16,0-4 3-16,0 0-7 16,0 0 1-16,0 0-6 15,0 0-1-15,-5 0-6 16,1 0 4-16,-1 0 2 0,5 0-1 16,-4-4 2-16,0 4-2 15,-1-4 0-15,1 0-3 16,-1 4-1-16,-4 4-1 15,0-4 2-15,-4 0-3 0,0 0 0 16,-1 0 1-16,1 0 2 16,0 0-3-16,-5 0-2 15,5 0 6 1,-5 0 3-16,0 0-3 0,5 0 1 16,-5 0-3-16,0 4 0 15,1 0-3-15,-1 0-2 16,0 0 1-16,0 0 1 15,1 0 1-15,-1 0 1 16,0 0 2-16,-4 0 3 16,0 0-2-16,-1 4 1 15,1-1-5-15,4 1-2 16,1 0 0-16,-1 0 1 0,0 0 1 16,0 0 1-16,5 4-5 15,0-4 1-15,-1 3 0 16,1-3 2-16,4 4 1 15,0 0 1-15,0 0-2 16,1 0 1-16,-1 0-2 16,0 3-1-16,0 1 1 15,4 0 1-15,-3 4 1 16,3-1 1-16,1 1 4 16,-1 4 3-16,1 0-2 15,-1-1 2-15,1 5-4 16,-1-1-2-16,1 1 0 0,0-4-1 15,4-4-2 1,0-1 1-16,0-3 0 0,0-4 3 16,4 4-3-16,0-4-2 15,1-1 2-15,-1 5 0 16,1-4 1-16,-1 4 0 16,5-4-2-16,0 0 1 15,0-1-4-15,0-3 0 16,0 0 3-16,4 0 1 15,0 0-1-15,1-4 1 16,3 4 0-16,1-4 1 16,4 4-2-16,1-4 1 15,3 0-2-15,1-1-1 16,-1 1 3-16,6 0 0 16,-1 0-1-16,0 0-2 0,0 0 1 15,-5-4-1-15,1 0 2 16,0 4 3-16,-5-4-2 15,0 0-2-15,0 0 0 16,1 0-1-16,-1 0 0 16,0 0 0-16,-4 0-3 15,0 0 2-15,-1 0 1 16,-3-4 2-16,-1 0-1 16,0 0 2-16,1 0-2 15,-6 4-1-15,1 0-37 16,0 0-17-16</inkml:trace>
  <inkml:trace contextRef="#ctx0" brushRef="#br0" timeOffset="4">676 197 116 0,'-4'-4'44'0,"4"4"-35"0,0 0 18 0,0 0 7 16,0 0-7-16,0 0-3 16,0 0-10-16,0 0-1 15,0 0-8-15,4 0 6 0,-8-4 2 16,4 0-2-16,0 1-1 16,-5-1-4-16,1 4 1 15,-1-4 0-15,1 4 1 0,-5 0-2 16,0 0-1-1,5 0-1-15,-1 0 2 16,-4-4 3-16,5 4-2 16,-5 0-2-16,5-4 0 15,-5 4-1-15,0 0-2 16,-4 4 1 0,-1 0 0-16,1 0 1 15,0 0 0-15,-1-4 0 16,1 0 2-16,0 0-1 15,-1 0 0-15,1 0-3 16,0 3 1-16,4 1 0 16,-5 0 1-16,1 0-5 0,-5 0 1 15,1 4 2-15,-1 0 1 16,0-4-1-16,5 0-2 16,-1 0 3-16,1 0 2 15,0 0 0-15,-1 0 0 16,1 0-3-16,-5 0-2 15,5 4 1-15,-5-1 1 16,5 1 1-16,0 0 1 16,-1 0-2-16,1 0-2 15,0 0 1-15,-1 0-1 16,5 0 0-16,1 0 0 16,-6-1-3-16,5 5 2 0,0 0 1 15,1 0 2-15,-1 4-1 16,0 0-1-16,4-1 3 15,-4 1 0-15,5 0-1 16,0-4 1-16,-1 0-2 16,1 3 2-16,4 1-2 15,0 0 2-15,-5 0-2 16,5 0 2-16,-4-1 0 16,-1 1 1-16,1 0-2 15,-1 4 1-15,1-5-2 16,4 1-1-16,0-4 1 15,0 4-1-15,0 0 0 16,4-4 0-16,1-1 2 16,-1 1 1-16,1 4-1 15,4-4 1-15,0 0 0 16,-5 3 1-16,0-3-2 0,5 0-2 16,-4-4 1-16,4 4-1 15,0 0 0-15,-1-4 2 16,1 0 1-16,5-1 3 15,-1 1-1-15,-4 0 0 16,0-4-3-16,4 4 1 16,0 0-2-16,1-4-1 15,-1 0 1-15,-4 0-1 16,4 0 0-16,1 0 2 16,-1 0-1-16,0 0-1 15,1 0-2-15,-1 0 1 16,0-1 1-16,0 1 0 0,1 0 0 15,4 0 0-15,-1 0 0 16,1 0 0-16,0 0 0 16,0 0 2-16,4 0-3 15,0 0 0-15,0 0 3 16,0 0 1-16,1 0-4 16,-1 0 1-16,0-4 0 15,0 0 0-15,0 0 0 16,1 0 0-16,3 0 0 15,1 0 2-15,-5 0-6 16,0-4-1-16,5 0-73 16,0 4-33-16</inkml:trace>
  <inkml:trace contextRef="#ctx0" brushRef="#br0" timeOffset="5">374 253 64 0,'-18'0'24'0,"14"-4"-18"0,-5 4 18 0,5 0 8 0,-1 0 8 16,1-4 3-16,-1 4-12 15,1 0-7-15,-5-4-5 16,4 4 0-16,1 0-10 16,0 0-1-16,4 0 2 0,0 0-2 15,0 0 3-15,13 0-2 16,9 0 0-16,5 0-5 15,8 0-1-15,5-4-1 16,0 0 1-16,5 0 7 16,4 0 3-16,-1 0-6 15,6 0-4-15,-1 0-2 16,5 0 1-16,-5 0-1 16,0 4 2-16,-4-4-2 0,-4 4-1 15,-5-4 1-15,-5 0-1 16,-4 0 0-16,-9 0 2 15,1 4-1-15,-10 0-1 16,-4 0-6-16,-5 0-4 16,-4 0-27-16,-9 0-14 15,-4 0-57 1</inkml:trace>
  <inkml:trace contextRef="#ctx0" brushRef="#br0" timeOffset="6">561 245 104 0,'-27'-4'38'0,"9"4"-29"0,-13 0 21 0,18 0 10 0,-5 0-8 16,0 0-3-16,1 0-15 15,-1 0-4-15,4 0-6 16,6 0-1-16,3 0 1 0,5 0 2 15,13 0 3-15,5-4 2 16,9 0 3-16,13 4-7 16,13-4-4-16,5 0-2 15,13-4-1-15,13 0 0 16,10 0 0-16,3 0 0 16,5 4 2-16,1-7-1 0,-1 3 2 15,0-4 0-15,-4 0 1 16,-10 0-2-16,-12 4 1 15,-14 0-2-15,-13 4 2 16,-9 0-2-16,-14 1-1 16,-3 3-4-16,-14 0 0 15,-9 0-95 1,-9 0-49-16,-5-8 67 16</inkml:trace>
  <inkml:trace contextRef="#ctx0" brushRef="#br0" timeOffset="7">565 225 88 0,'-22'0'33'0,"13"4"-26"0,0-4 11 0,5 0 4 0,-1 0 5 16,5 0 4-16,-4 0-6 15,4-4-3-15,4 0-8 16,5 0-1-16,4 0-8 16,10 4 4-16,3-4 1 0,10 4-5 15,4-4-1-15,9 0 0 16,4 0 0-16,5 0-2 15,-1 0 1-15,6 0-2 16,-1 1 2-16,0-1-4 16,5-4 0-16,-5 0 3 15,-9 0 1-15,-9 0-1 16,-8 0-2-16,-5 0 3 16,-9 4 0-16,-8 0-4 15,-10 0 1-15,-4 0 2 16,-13 4 1-16,-5 0-4 0,-13 0 1 15,-5 0-2-15,-8 4 0 16,-9 0 2-16,-5 0 0 16,-9 4 0-16,5 0 0 15,4 0 0-15,5 0 2 16,4 0-1 0,5-4-1-16,4-4 1 0,4 0-1 15,5 0 0-15,9 0 0 16,0 0 0-16,4 4 0 15,5-4 2-15,4 0 3 16,4 4-2-16,1 0-2 16,4-4 0-16,9 0 1 0,9 0-1 15,8 0 2-15,10-4-2 16,13 4 2 0,8-4 0-1,10 4 1-15,8 0 0 0,-3 0 0 0,7 0-5 16,-3 0-1-16,-5-4 1 15,-4 0 2-15,-10 0 0 16,-8 0 2-16,-9 0-2 16,-13 4 2-16,-14-4-2 15,-13 4 2-15,-13 0-2 16,-14 0-1-16,-8 4-2 16,-19 0 1-16,-8 0-26 15,-13 4-9-15,-1 0-68 16</inkml:trace>
  <inkml:trace contextRef="#ctx0" brushRef="#br0" timeOffset="8">5419 189 40 0,'5'-4'16'0,"-10"8"-12"0,10-8 23 0,-5 4 11 16,4 0 7 0,1 0 3-16,-1-3-13 0,0-1-6 15,1 0-11-15,-1 0-3 16,1 0-9-16,-5 4 3 0,0 0 3 15,0 0 0-15,4-4 1 16,-4 4-7-16,0 0-4 16,0 0 5-16,5 0 3 15,-1-4-1-15,-4 0 0 16,4 0-1-16,1 0 2 16,-5 0 1-16,4 0 1 15,-4 4-2-15,5-4-1 16,-5 4-3-16,0 0-1 0,4 0-1 15,-4 0 0-15,9 0 0 16,0 4 2-16,0-4 1 16,0 0 3-16,0 4-1 15,0 0 0-15,-1 0-5 16,1 0-1-16,0 0-1 16,-4 0-2-16,4 4 1 15,-1-4-1-15,1 4 0 16,5-1 0-16,-1 1 4 15,0 0 2-15,1 0 2 16,-6 0 0-16,1 0-2 16,0 0-1-16,0-4-3 0,0 4 1 15,-5 0-4-15,1-1 0 16,4-3 1-16,-5 4 2 16,5-4-1-16,-4 4-1 15,-1 0 3-15,0 0 0 16,1 0-1-16,-1 0 1 15,1 0-2-15,-1-1-1 16,1 1 1-16,-1 0-1 16,0 0 2-16,1 4 3 15,-1-4-4-15,1 0-1 16,-1 0 0-16,1 0 0 16,-5 3 0-16,0 1 2 15,0 0-1-15,0 0-1 0,0 0 1 16,0 0-1-16,0-1 0 15,-5 1 2-15,1 0-1 16,-1 0-1-16,1 0 1 16,-1 0-1-16,-3 3 0 15,-1 1 0-15,0 0 0 16,0 0 2-16,5 4-1 16,-1-5-1-16,-4 1 3 15,0-4 2-15,0 0-2 16,5 0-2-16,-5-4 0 15,0-1-1-15,-4 5-3 16,0 0 0-16,-1 0 4 16,1 0 1-16,0 4 0 15,-5-1-2-15,5-3 1 0,-5-4-1 16,0 4 0-16,5-4 0 16,-5 4 0-16,0-4 0 15,0 0 0-15,-4 3 0 16,0 1-3-16,0-4 2 15,0 0 1-15,-1-4 2 16,1-4 1-16,4 0 3 16,1 0-3-16,-1 0 0 15,0 0-3-15,0-4-3 16,1 4-1-16,-1 0 3 16,4 0 0-16,1 0 1 15,0 0 0-15,4 0 2 16,0 0-1-16,5 0 2 15,4 0-4-15,0 0 0 0,0 0 1 16,4 0 2-16,1 0-1 16,3 0-1-16,1 0-2 15,0 4-1-15,0-4 2 16,4 4 0-16,1-4-2 16,-1 4 2-16,5-4 3 15,-5 0 3-15,5 0-4 16,0 0-1-16,-1 0 2 15,1 0 1-15,4-4-4 16,1 0 1-16,-1 0 0 16,0-4 0-16,0 0-3 15,0 0 2-15,1 0 3 0,-1-3 1 16,-4-5-1-16,4 4-2 16,-4-4 1-16,4 0 1 15,0 1-3-15,-4-5 0 16,4 0 1-16,0 0 0 15,-4 1 0-15,0-1 2 16,-1 0-8-16,1 0-1 16,-5 1 8-16,1-5 6 15,-1 8-5-15,-4 0-3 16,-5 1 2-16,10-1 3 16,-10 0-1-16,1 0-2 15,-1 0-3-15,1 1-1 0,-5 3-1 16,0 0 3-16,0 0 0 15,0 0 3-15,0 0-1 16,0 1-1-16,-5 3-2 16,1-4 1-16,-1 4 1 15,1 0 2-15,-5 0-3 16,4 0 0-16,-3 0 1 16,-1 1 2-16,0-1-1 15,0 0-1-15,0 0 1 16,0 0-1-16,0 4-3 15,0 0 0-15,1-4 4 16,-1 4 3-16,0 0-3 16,0-4-1-16,0 0 0 15,0 5 2-15,-4-5-3 0,-1 4 0 16,1-4 1 0,0 4 2-16,-1 0-3 0,1-4-2 15,0 4 2-15,-5 0 0 16,5-4 1-16,-1 0 0 15,1 0 0-15,0 4 0 16,-1-7 2-16,-3 3 1 16,3 0-4-16,-3 0-1 15,-1 0 1-15,5 4 2 16,-1 0 0-16,-4 0-1 16,1 0-2-16,-1 4 1 15,0 0-1-15,0 4-2 16,5 0 3-16,0 0 0 15,-5-4 1-15,5 0 2 0,-1 0-1 16,1 0 2-16,0 0-2 16,4 4-1-16,0-4-2 15,4 4 1-15,1-4 1 16,4 0 2-16,0 0-1 16,0 0-1-16,4 0-2 15,5 4 1-15,-4-4 1 16,-1 0 0-16,5 0 0 15,0 0 2-15,0-4-1 16,0 4 2-16,4-4-4 16,0 0-2-16,1 0 2 15,-1 0 2-15,0 0 0 16,5 0-1-16,-5 0-2 16,1 0 1-16,-1 0-1 0,0 4-2 15,1-3 5-15,-1 3 3 16,0 0-3-16,5 0-3 15,0 0 1-15,0 3 0 16,-1 1-2-16,1 4 0 16,0 0 4-16,0 0 1 15,0 0 0-15,-1 4 1 16,1-4-2-16,0 0-1 16,-5 0-2-16,0-1 1 15,-4 1 1-15,0 0 0 16,0 0-3-16,0 0 2 0,-5-4 1 15,1 0 2-15,-1 0-1 16,-4-4-1-16,0 0 1 16,0 0 1-16,0 0 1 15,-4 0 1-15,-1 0-2 16,1-4-2-16,0 0 1 16,-5 0-1-16,0-4 0 15,0 0 0-15,0-4 0 16,0 1 2-16,0-1-3 15,-4 0 0-15,0 0-4 16,-1 4 1-16,1 0 2 16,0 0 1-16,-1 0 5 15,1 1 2-15,0-1-7 16,-1 0-4-16,1-4 5 16,-5 4 4-16,0 0-2 0,1 0-1 15,-1 0-3-15,0 4-1 16,5 0-1-16,0 4 3 15,-1 0 0-15,5 0 3 16,0 0-3-16,1 0 0 16,-1 0 3-16,4 0 1 15,1 0-4-15,-1 0-1 16,5 0 1-16,0 0 0 16,0 0 1-16,5 4 0 15,4 0-3-15,4 0 2 16,0 0 1-16,5 0 2 15,4-4-1-15,-4 4 2 16,0-4-4-16,4 4 0 0,-4 0 3 16,0 0 1-16,-1 0-4 15,1 0-1-15,0 0 1 16,0 0 2-16,-1 0-2 16,1 4-2-16,-5-1 2 15,1 1 0-15,-1 0 1 16,-4-4 2-16,0 4-1 15,0-4-1-15,-5 0-2 16,1 0 1-16,-5-4 1 16,0 4 2-16,0-4-1 15,-5 0 2-15,1 0-4 16,-5 0 0-16,0-4-4 0,-4-4-1 16,-1 0 3-16,-3 0 1 15,-6-4-1-15,1 1 2 16,4 3 1-16,1 0 2 15,-1 0-3-15,0 0 0 16,0 4 1-16,1 0 2 16,3 0-3-16,1 0-2 15,0 0 2-15,4 0 0 16,4 0-2-16,1 4 2 16,-1 0 1-16,5 0 2 15,0 0-1-15,0 0 2 16,5 4-4-16,4-4 0 15,-5 0 1-15,5 4 2 16,0 0-3-16,0-4 0 16,0 4 1-16,4 0 2 0,0-4-1 15,1 4-1-15,-1 0-2 16,0 0 1-16,1 0-1 16,-1 4 0-16,0 0 2 15,1 0 2-15,-1-1-1 16,-4 5-1-16,4-4-2 15,0 4-1-15,1 0 2 16,-1-4 2-16,0 0 2 16,1 4 3-16,-5-5-5 15,0 1-3-15,-1 0-2 16,1 4 3-16,-4 0 0 16,-1 0 3-16,5-4-3 0,-4 0 0 15,-1-1-1-15,0 1 0 16,1 4 2-16,-1-4 0 15,-4 4 0-15,0 0 0 16,0 0 0-16,0-5 2 16,0 1-1-16,0 4-1 15,0 0-2-15,0 0 1 16,0 0 3-16,0 4 1 16,-4-1-4-16,-1 1-1 15,1 4 3-15,0 0 1 16,-1-1 0-16,1-3-2 15,-1 0-2-15,1 0 1 16,-1 3 1-16,1-3 2 16,-5 0-3-16,0 8-2 0,5-9 2 15,-5 1 2-15,0 0 0 16,0 0-1-16,0 0 1 16,0-5-1-16,0 5 0 15,0 0 0-15,-4 0 2 16,0 0 1-16,-5-1-1 15,0-3 1-15,1 4-4 16,-10-4 0-16,-9 0 1 16,-4-4 0-16,-4 0-20 15,-9-1-9-15,-1 5-49 16,1 0-20-16</inkml:trace>
  <inkml:trace contextRef="#ctx0" brushRef="#br0" timeOffset="9">792 434 140 0,'-5'0'52'0,"1"0"-41"0,4 0 15 16,0 0 6-16,0 0-7 15,0 0-2-15,0 0-9 16,-5 0-1-16,1 0-8 16,-1 0 1-16,1 0 1 0,-5 0 3 0,0 0 4 15,0 0-4-15,5 0 0 16,-5 0-4-16,0 0 1 16,0 0-2-16,5 4 2 15,-5 0-2-15,0 0 2 16,0 0-4-16,0 0 0 15,0 4 3-15,-4 0 1 16,0 0-3-16,4 3-1 16,0 1 3-16,0 4 3 15,0 0-2-15,0 4 1 16,0-1 1-16,5 1 2 16,0 4-3-16,-1-5 0 0,1-3-3 15,4 0 0-15,0 0-3 16,0 0-2-16,4-5 3 15,5 1 2-15,0 0-2 16,4 0-2-16,0-4 2 16,5 0 0-16,0-4-1 15,0-4-2-15,4-4-2 16,0-4 1-16,0 0 3 16,5 0 3-16,0-4-4 15,-1 0-1-15,-3 1-2 16,-6-1 0-16,-3 0 4 15,-1-4 3-15,-4 0-4 16,-5 1-3-16,1-9 3 16,-5 4 1-16,0 0-3 0,0-3-1 15,-5 3 1-15,-4 0 0 16,1 0 1-16,-6 5 0 16,-4 3 0-16,1 4 0 15,-6 4-3-15,1 4 0 16,0 4-1-16,0 4 3 15,-5 4-5-15,5 0 0 16,0 3-37-16,0 1-14 16,4 0-79-1</inkml:trace>
  <inkml:trace contextRef="#ctx0" brushRef="#br0" timeOffset="10">729 703 160 0,'-4'-12'60'0,"4"8"-47"0,4 0 15 0,-4 4 2 15,0 0-2-15,0 0 1 16,0 0-1-16,0 0 2 16,5 0-16-16,4 4 5 0,0 0 4 15,-5 0-1-15,5 4 1 16,0-1-3-16,0 1-1 16,4 0-4-16,0 4 1 15,1 4-7-15,-1 0-3 0,0-1-3 16,1 5 0-16,-1 0-2 15,0-8 2-15,1 0-31 16,-1-4-13-16</inkml:trace>
  <inkml:trace contextRef="#ctx0" brushRef="#br0" timeOffset="11">1769 414 156 0,'4'-4'60'0,"-4"4"-47"0,4-3 10 0,-4 3 3 0,0-4-11 16,0 0-1-16,0 0-4 15,-4 0-1-15,0 0-5 16,-5 0 4-16,0 4 2 0,-4 0 3 15,-1 0 5-15,1 0-4 16,-5 4 2-16,0 0-7 16,1 4-1-16,-1 0-4 15,0-1-1-15,0 1-1 16,1 0 1-16,3 4 2 0,1-4 2 16,4 0-1-16,0 4-1 15,5-4-1-15,-1-1 2 16,1 1-1-16,4 0 2 15,0-8-2-15,0 0 0 16,9 4 1-16,0-4 3 16,4 0 2-16,0 0 1 15,5 0-6-15,0 0-2 16,0 4 0-16,-1 0 0 16,1 0-2-16,0 4 1 15,0 0-4-15,-1 4-2 16,1 3 4-16,0 1 3 15,-5 4-1-15,0 4-2 0,-4-5 2 16,-4 1 0-16,-5 0-6 16,-5-4 0-16,1-1 5 15,-5-3 6-15,-4 0-4 16,-5-4 0-16,0 0-2 16,0 0 1-16,1-4-4 15,-1 0-2-15,0-4-14 16,0-4-4-16,5 0-44 15,9-8-20-15,8-8-44 16</inkml:trace>
  <inkml:trace contextRef="#ctx0" brushRef="#br0" timeOffset="12">1933 584 56 0,'4'0'24'0,"-4"0"-18"0,0 0 18 16,0 0 6-16,0 0 4 15,0 0 5-15,0 0-7 16,0 0 1-16,5 4-8 16,4-4-3-16,0 0-12 15,-1 0 7-15,1 0 5 0,5 0-5 0,-1-4 1 16,0 0-9-16,1 0-1 15,-1 0-4-15,0-4-3 16,1 1 0-16,-6-1-1 16,1 0 2-16,0 0 1 15,-4-4-1-15,-1 0-2 16,1 0-2-16,-5 4 1 16,0 1 1-16,-5-1 0 15,-4 0-3-15,-4 0 2 16,0 4 1-16,-5 4 0 15,0 0 0-15,-4 4 2 16,4 4 3-16,0 0 4 16,1 3 5-16,3 5 1 0,1 4-2 15,4 4 0-15,5-5-3 16,4 5 1-16,4-4-6 16,9 4-3-16,1-9-1 15,3 1-1-15,6-4 0 16,3-4 2-16,1-4-30 15,0 0-11-15,-1-4-35 16,1-4-14-16,0-4-19 16</inkml:trace>
  <inkml:trace contextRef="#ctx0" brushRef="#br0" timeOffset="13">2350 482 176 0,'-8'-4'68'0,"3"0"-52"0,-4 4 3 0,9 0 1 15,-4 0-6 1,-1 0 2-16,1 0-3 0,-5 0 2 15,-4 0-8-15,-1 0 9 0,1 4 4 16,0 3 1-16,-5 1-1 16,0 4-2-16,5 4 1 15,0 4-10-15,4-1-3 16,4 1-2-16,5 0 0 16,5 0 0-16,4-8 2 15,8-1-3-15,1-7 0 16,4-4-1-16,5 0 1 15,4-4 0-15,-9-4 1 16,0 1-2-16,1-5-2 16,-6-8-2-16,-3 4-1 0,-1-4 4 15,-4 5 1-15,-5-1-3 16,1 0 1-16,-5 4 0 16,0 0 0-16,-5 5 0 15,1 3 0-15,-1 4-3 16,1 4 0-16,0 3 8 15,-1 5 6-15,1 4-3 16,4 4 0-16,0 3 2 16,4-3 1-16,1 0-5 15,3 4-4-15,1-9-8 16,0-3-4-16,0 0-34 16,4-4-14-16,1-4-85 15</inkml:trace>
  <inkml:trace contextRef="#ctx0" brushRef="#br0" timeOffset="14">2564 434 156 0,'-5'-4'60'0,"10"0"-47"0,-5 0 19 15,0 4 7-15,0 0-9 0,0 0 0 16,0 0-8-16,0 0-2 15,8 4-11-15,-3 4 6 16,-1 0 2-16,1 4 2 0,-1 0 3 16,1 4-3-16,-1 3-2 15,1 5-3-15,-1 0 1 16,0 3-4-16,1-3-1 16,-5 4-6-16,0-9-1 15,0 1 1-15,0-4 0 16,0-4-2-16,0-4-2 15,0-1 1-15,0-7 1 16,0-3-1-16,4-5-1 16,-4 0 1-16,5-8-1 15,-1-4-5-15,1 0-1 16,-1-7-2-16,5-1 2 0,0 1-1 16,4 3 0-16,0 0 6 15,1 4 2-15,4 1-2 16,-1-1-1-16,1 4-2 15,0 4 3-15,4 1-2 16,0 3 1-16,-4 4 2 16,0 8 2-16,0 4-3 15,-5 3 0-15,-4 5 1 16,-5 4 0-16,-4 0-3 16,0-1 2-16,-4-3 3 15,-1-4 3-15,1 0-2 16,-5-4-2-16,0-8 2 15,0-4 0-15,0-4-1 0,5-4-2 16,-1 0-4-16,5-4 0 16,5 1-11-16,4-5-3 15,0 4-11-15,0 0-2 16,-1 1-14-16,6 3-6 16,-5 4-61-1</inkml:trace>
  <inkml:trace contextRef="#ctx0" brushRef="#br0" timeOffset="15">3199 454 192 0,'-5'-8'74'0,"5"8"-58"0,-4-4 7 0,4 4 1 16,-5 0-11-16,1 0-2 0,-5-4-4 15,0 4 0-15,-4 0-4 16,-5 0 5-16,0 4 4 0,1 0 5 15,-1 4 2-15,4 0 1 16,1 4 0-16,4 3-7 16,5 1-3-16,-1 4-3 15,10 0 0-15,4-1-2 16,4-3 0-16,5-4-6 16,8 0 1-16,5 0-24 15,5-12-12-15,0-8-19 16,-1 0-6-16,1-4-46 15</inkml:trace>
  <inkml:trace contextRef="#ctx0" brushRef="#br0" timeOffset="16">3416 241 244 0,'0'-20'90'0,"0"12"-70"0,5 4 26 0,-5 4 5 16,0 0-17-16,0 0-7 15,0 8-14-15,0 0-4 16,0 4-5-16,0 4 6 0,0-1 3 16,0 9 2-16,0 4 4 15,0 3-2-15,-5 5 1 16,5-9-7-16,-4 17-4 16,4-5-2-16,0-3 1 15,0-5-3-15,0-3 0 0,4-4 1 16,5-8 0-16,0-9-2 15,4 1 1-15,1-8-2 16,-1 0-1-16,5-4-2 16,-5-4-1-16,0-3 2 15,1-5 0-15,4 0-2 16,-1 0 0-16,-3 0 2 16,-1 1 0-16,0 3-2 15,1 4 0-15,-1 4 2 16,0 4 0-16,-4 0-2 15,4 12 2-15,-4-4 1 16,5 8 0-16,-1 3 0 0,0-3 2 16,1 0-8-16,3 4-3 15,1-9-66-15,0-7-30 16,-5-8-50 0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3:55.07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26 790 64 0,'-4'4'27'0,"-1"-4"-21"0,1 0 16 16,4 0 8-16,0 0-3 16,-5 0 1-16,1 0-4 15,0 4-3-15,4-4-5 16,0 0 0-16,0 0-9 16,0 0-2-16,4 0-1 0,5 0 2 0,4 0 1 15,5 4 1-15,4-4 0 16,5 0-2-16,8 4-1 15,5-4-1-15,5 4 2 16,8-4-3-16,0 0 0 16,9 0 3-16,5-4 1 15,4 0-3-15,5 0-3 16,4 0 0-16,-9 4 1 16,-5-4-1-16,-4 4-1 15,-8 0 1-15,-5 0 1 16,-9 0-1-16,-9 0 2 15,-5 0-2-15,-4 0-1 16,-8 0 1-16,-5 0-1 16,-9 0-11-16,-5 4-3 0,1-4-77 15,-10 4-45 1,-3 4 59-16</inkml:trace>
  <inkml:trace contextRef="#ctx0" brushRef="#br0" timeOffset="1">137 83 108 0,'-4'4'41'0,"-1"-4"-32"0,1 4 2 0,4-4-2 16,-5 0 3-16,1 4 5 16,0-4-3-16,-1 4 2 15,1-4 0-15,-1 0-1 0,5 0-7 16,-4 0-1-16,-1 0 3 16,1 0-2-16,-1 0 1 0,5 0-1 15,0 0 0-15,0 0-7 16,0 0 0-16,0 0 3 15,0 0 2-15,9 0 2 16,5 0 0-16,3 0-2 16,6 0-1-16,8 0 1 15,4 0 1-15,5 0-1 16,9 0-1-16,4-4-3 16,1 0-2-16,3 0 1 15,1 0 1-15,4 0-1 0,0 0 2 16,5 0-2-16,-9 0-1 15,0 0 3-15,-5 0 0 16,-4 1-1-16,-5-1-2 16,-4 4 1-16,-9-4-1 15,-4 4-3-15,-5 0 2 16,-9 0 1-16,1 4 2 16,-5 0-3-16,-5-1 0 15,-4-3-12-15,0 0-5 16,0 4-89-1</inkml:trace>
  <inkml:trace contextRef="#ctx0" brushRef="#br0" timeOffset="2">461 107 128 0,'-4'0'49'0,"4"0"-38"0,0-4 15 0,0 4 3 16,0 0-10-16,0 0-3 16,-4 0-7-16,-1 0-1 15,1 0-5-15,-1-4 5 0,1 4 2 16,-1 0 1-16,1 0 3 16,-1 0-3-16,1 0 1 0,0 0-3 15,-1 0 2-15,1 4-4 16,-1 0-2-16,1 0-2 15,-1 0 0-15,5 0 0 16,0 4 3-16,0-8-3 16,5 4-2-16,-1-1 2 15,5-3 0-15,4 0 1 16,1 0 0-16,-1-3-5 16,0-1 1-16,-4 0 2 15,0 0 1-15,-4-4-4 16,-1 4 1-16,-4 0 0 0,-4 0 0 15,-5 0-3 1,0 0 2-16,-4 4 1 0,4 0 0 16,-5 0-3-1,5 0 2-15,1 4 1 0,-1 0 2 16,0 0 1-16,4 4 1 16,1-4 4-16,-1 4 3 15,1 0-11-15,4-5-2 16,0 5 3-16,0-8 3 15,0 0-1-15,9 0-2 16,4-4 0-16,1 0-1 16,-6 1 0-16,1-1 0 15,-4 0 0-15,4-4 2 0,-5 4-1 16,-4-4-1 0,-4 0-2-16,-1 4-1 0,1 0 2 15,-5 0 2-15,0 4 0 16,0 0-1-16,0 4-2 15,0 0-1-15,5 4 4 16,-1 0 1-16,5 0 2 16,0 0 0-16,0-8 0 15,14 4 0-15,4-4-2 16,-1 0-2-16,6 0 1 16,-1-4 1-16,-5 0-1 15,1-4-1-15,-4 0 1 16,-6 0-1-16,1 0 0 15,-9-4 2-15,-4 0-3 0,-5 1-2 16,0 3 2-16,-4 0 0 16,-1 4-2-16,-3 4 2 15,-1 0-1-15,0 8 0 16,5 0 2-16,0 3 0 16,-1 1 0-16,5 0 0 15,5 0 0-15,4 0 2 16,0 0-1-16,9 0 2 15,0-5-2-15,4 1 2 16,0-8-4-16,5 0 0 16,0-4 3-16,-5-4 1 15,0 1-1-15,-4-5 1 16,0 4-2-16,-4-4-1 16,-5 0-4-16,-5 4 0 0,1 4 0 15,-5 0 2-15,0 4-1 16,-4 0 1-16,-1 4 2 15,1 4 0-15,4 0 0 16,0 0 0-16,5 0-3 16,-1 4 2-16,5 0 1 15,5-1 2-15,8-3 1 16,1 0 1-16,3-4-2 16,5-4 1-16,1-4-2 15,-6-4-1-15,1 0-2 16,-4-3 1-16,-6-1-1 15,-3 0 0-15,-10-4 0 0,1 4-2 16,-5 0-4 0,0 1 0-16,-4-1 4 0,0 4 2 15,-5 0-1-15,0 4 2 16,5 4-1-16,-1 4-2 16,1 4 3-16,4 4 0 15,0 0 1-15,5 3 2 16,4-3-1-16,4 0-1 15,1 0 1-15,4-4 1 16,4-4 1-16,-4-4 1 16,0-4-2-16,4 0 1 15,-4-4-2-15,-5-4 2 16,1-4-4-16,-1 0 0 16,-4 1-1-16,-4 3 0 15,-1 0 0-15,-4 4 0 0,1 0 0 16,-6 4 0-16,1 4 2 15,0 4 0-15,-1 4-3 16,5 0 2-16,1 8 1 16,-1 0 2-16,4-1 1 15,1 1 1-15,-1 4 0 16,5-4 2-16,5-4-3 16,4-1-2-16,0 1 0 15,4-4 1-15,5-4 1 16,-1-4 1-16,1-4-2 15,-5-4-2-15,1 0-4 16,-5-4 0-16,0 5-5 0,-5-5 1 16,-4 0 4-16,0 0 2 15,0 0-1-15,-4 4 2 16,-1 4-1-16,1 4 0 16,-5 4 2-16,4 0 0 15,-4 4-3-15,5 4 2 16,0-4 1-16,4 4 0 15,0 0 0-15,4-5 0 16,5 1 2-16,0-4 1 16,4-4-1-16,5 0 1 15,0-4-4-15,-1 0-2 16,1-3 4-16,-4-1 1 16,-6 0-5-16,-8-4 0 15,-4 0-4-15,0 0 2 0,-5 4-2 16,0 0 2-16,0 4-13 15,0 1-3-15,0 3-68 16,5 3-49 0,4-3 56-16</inkml:trace>
  <inkml:trace contextRef="#ctx0" brushRef="#br0" timeOffset="3">151 450 140 0,'-14'0'55'0,"10"0"-43"0,-1 0 3 16,5 0-1-16,5 0-7 15,-1-4-2-15,1 0 6 16,4 0 3-16,-1 0-7 16,1 1 5-16,0 3 3 0,0 0 2 0,0 0-1 15,0 3-6-15,4 1-4 16,5 0-1-16,4 0 1 16,5-4-1-16,13 0 2 15,9 0-6-15,8-4-1 16,10 0 0-16,4 0 0 15,4 1 2-15,1-1 3 16,-5 4-2-16,0 0-2 16,-4-4 0-16,-10 0 1 15,-3 0-1-15,-5 0-1 16,-9 0 3-16,-5 0 0 16,-4 0-1-16,-4 0-2 15,-9 4 1-15,-1 0 1 16,-3 0-1-16,-5 0-1 0,-9 0-4 15,0 4-2-15,-5 0-72 16,1 0-63 0,-1 0 39-16</inkml:trace>
  <inkml:trace contextRef="#ctx0" brushRef="#br0" timeOffset="4">861 304 124 0,'-4'-4'46'0,"4"4"-35"0,-5-4 12 16,5 4 5-16,-4 0-7 15,-1 0 0-15,1 0-8 16,-1-4-3-16,-3 4-5 16,-1 0 1-16,-5 0 0 0,1 4 4 0,0 0 1 15,-1 4 3-15,1 0 4 16,0 4-6-16,4 0 1 15,0 0-6-15,5-1-2 16,4-3-5-16,4 0 0 16,0 0 0-16,5 0 2 15,5-4 3-15,3-4 4 16,1 0-6-16,0-4-4 16,-5 0 0-16,1 0 2 15,-6-4 0-15,1 0-1 16,0-4-2-16,-9 5 1 0,0-1 1 15,-4 0 2-15,-1 4-3 16,-4 0 0-16,1 4-1 16,-6 0 0-16,1 4 2 15,0 0 0-15,4 4-3 16,0 0 2-16,0-1 3 16,0 5 1-16,5 0 3 15,-1 0 3-15,5 0-4 16,0 0-3-16,5 0 1 15,4-5 0-15,-1-3-1 16,6-4-2-16,-1-4 1 16,5-3-1-16,-5-1 0 15,0-4 2-15,1 0-3 16,-5 0-2-16,0 0 2 0,-5 0 2 16,-4 5-2-16,-4-1 0 15,-5 4 1-15,0 0 0 16,0 4-3-16,-4 4 0 15,4 0 2-15,0 4 0 16,0 3 1-16,0 1 2 16,5 4 5-16,-1 0 4 15,5 4-4-15,5-5-2 16,-1 1-2-16,5-4 0 16,4 4 0-16,5-8 3 15,0-8-5-15,0-4-1 16,-1-8 0-16,1 0 2 15,-5-4-6-15,-4 0 1 16,-4 1-6-16,-5-5-1 0,-5 4 2 16,-4 0 3-16,-4 4 0 15,0 1 4-15,-1 3-2 16,-3 4 1-16,3 4 2 16,1 4 0-16,0 4-3 15,-1 3 0-15,5 1 4 16,5 4 1-16,0 0 0 15,4 4-2-15,8-5 3 16,1 1 2-16,5-4-2 16,-1-4-2-16,5 0 2 15,0-8 0-15,-1-4-4 16,-3 0-1-16,-1-4 3 16,-4 0 3-16,-5-4-3 15,-4 0-3-15,0 1 1 0,-4-1 2 16,-5 0-2-16,0 0-2 15,0 0 2-15,-4 4 0 16,0 4-2-16,-1 4 2 16,1 4-1-16,0 4 0 15,-1 4 2-15,5 0 0 16,0 0 0-16,5 0 0 16,4-1 2-16,4-3 1 15,5 0-1-15,5-8 1 16,-1 0-2-16,0-4 2 15,1-4-4-15,-1 1 0 16,-4-5-4-16,0 4-1 0,-5 0-17 16,-4 0-8-16,-4 0-36 15,-5 4-17-15,0 4-3 16</inkml:trace>
  <inkml:trace contextRef="#ctx0" brushRef="#br0" timeOffset="5">328 742 108 0,'5'-7'41'0,"-1"10"-32"0,0-6 11 15,1-1 4-15,-1 4-2 0,1-4-1 16,-1 0-3-16,1 0 1 15,-5 0-10-15,0 0 1 0,0 0 3 16,0 0-7-16,-5 0-1 16,1 0 1-16,-1 4 1 15,-4 0-1-15,1 0-1 16,-1 4 1-16,4 4 1 16,1-4 1-16,-1 0 0 15,1 4-2-15,0 0-1 16,4-1-1-16,0 1 0 15,4 0 4-15,0 0 5 16,5 0-7-16,0 0-1 16,4-4-3-16,1 0-2 15,4-4 3-15,-1 0 0 16,1-4-4-16,0 0 1 0,-5-4 0 16,-4-4 0-16,0 0 0 15,-5 1 2-15,-4 3-1 16,-4-4-3-1,-5 4 1-15,-4 0-1 16,-1 4 0-16,1 8 0 16,0 0 0-16,-1 4 2 15,1 0 0-15,0 4 2 16,-1-1 1-16,1 1-1 16,4 0 1-16,0 4 0 15,1-4 1-15,3 0-2 16,5-1 1-16,5-3-2 15,3 0 2-15,6-4 0 0,-1-4 1 16,5 0-5-16,0 0 1 16,-1-4 0-16,1 0 2 15,0-4-1-15,-5 0-1 16,-4 1 1-16,-4-5 1 16,-5 4-3-16,0-4-2 15,-5 4 2-15,-4 0 2 16,0 0 0-16,-4 8 2 15,0 0-7-15,-1 4 1 16,1 4 1-16,0 0 3 16,-1 0-2-16,5 4-2 15,1 0 2-15,-1-1 2 16,4-3 2-16,1 4 1 0,4 0-2 16,4-4 1-16,1 0 0 15,8-4 1-15,5 0-2 16,0-4 1-16,4 0-2 15,0-4 2-15,0-4-2 16,-4 0 2-16,-5 0-2 16,1 0-1-16,-10-4-2 15,-4 4-1-15,-4 1-1 16,-1-5 0-16,-4 4-2 16,-4 0 1-16,0 4 1 15,-5 4 2-15,0 0 3 16,0 0 2-16,1 8-4 15,-1 0-1-15,4 0 1 0,1 0 0 16,4 3 3-16,5 1 1 16,4-4-1-16,4 0-2 15,5 0 1-15,4 0 1 16,5-4-1-16,4-4-1 16,1 0 1-16,-6-4 1 15,1 0-1-15,0-4 2 16,-5 0-2-16,-4 0-1 15,-4 0-2-15,-5 0 1 16,-5 1-1-16,-4-1 0 16,0 0 0-16,-4 4 0 15,-5 0 2-15,5 4 0 0,-5 4 0 16,5 0 0-16,4 0-3 16,0 4 2-16,5-1 3 15,-1 1 3-15,5 0-4 16,5 0-1-16,8 0 0 15,5 0 0-15,4-4 0 16,0-4 0-16,0-4 2 16,1 0 1-16,-6 0-6 15,1-4 0-15,-5 0-1 16,-4 0-1-16,-4-3 1 16,-5 3 0-16,-5-4 0 15,-4 8 3-15,-4 0-2 16,-5 0 1-16,1 4 2 15,-6 4 0-15,6 0 0 0,-1 0 0 16,5 4 0-16,4 0 0 16,4-1 0-16,5 1 2 15,9-4-1-15,4 0 2 16,10-4-55-16,8 0-22 16,4-4-34-1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3:55.08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0 410 60 0,'9'-4'24'0,"-5"-8"-18"0,5 16 2 16,0 0 0-16,0-4 7 0,0 0 2 16,4 0 0-16,1 4 0 15,3-4-7-15,6-4-2 16,-1 0-2-16,4-4-1 16,14 12-3-16,0-8 1 15,0 0-2-15,5 0-1 16,8 0 1-16,5 1-1 0,4 3 0 15,0 3-3-15,9 1 2 16,-4-4 1-16,13 4 0 16,0 0 2-16,4-4 1 15,5-4-4-15,4 0 1 16,5 0-2-16,-5 1 0 0,9 10 4 16,-9-7 1-16,5-4-4 15,0 4-1-15,4 0 3 16,-4 0 1-16,-1-3-3 15,1-1 1-15,0 11-2 16,0-10 0-16,-1-1 2 16,5 0 2-16,5 0-1 15,0-4 2-15,8 4 0 16,0 0 3-16,5-8-5 16,-4 0-1-16,17 4-2 15,-17 0 0-15,-1-3 0 16,-4 3 0-16,0 4 4 15,0-8 1-15,-9 0-1 16,0 4-2-16,-4 4 1 16,0 0 1-16,4-4-1 0,-4 8-1 15,-1-4 1-15,-3 8-1 16,8-4 0-16,-13 0 0 16,4 4 0-16,0-4 0 15,5 0 0-15,-5 0 2 16,0-4-3-16,1 8 0 15,-1-4 1-15,0 4 0 16,0-4 0-16,-4 0 2 16,0 0-3-16,0 4-2 15,0 0 2-15,4 0 0 16,0-4 3-16,0 0 3 16,5 0-4-16,0 8-3 0,-5-12 1 15,9 4 2-15,-8 0 2 16,-6-4 1-16,6 0-5 15,-6 4-1-15,1 4 1 16,0 0 0-16,-4-8 1 16,-1 4 0-16,0 0 0 15,1 4 2-15,-1 0-3 16,0-4-2-16,1 0 2 16,8 4 2-16,-9 4 0 15,1-12-1-15,4 0 1 16,17 0-1-16,-4 4 0 15,1-4 2-15,-6 0 1 16,1 4 1-16,-5-4-5 16,5 4 1-16,-5 0-2 15,9 4-2-15,0-4 5 0,1 0 3 16,3-4 8-16,-17 4 4 16,9 0-19-16,-5 0-9 15,0-4 5-15,0 4 5 16,1-8 2-16,-1 8 3 15,-4-4 4-15,13 0 4 16,-13 4-9-16,4 0 0 16,0-4-2-16,1 8 0 15,-6-4 0-15,1 0 0 16,0-4-5-16,4 4 1 16,-4-7 4-16,4 3 4 15,1-4-1-15,-1 4-2 0,5 0-3 16,-14 0 1-16,9 0 3 15,1 0 3-15,3 0-2 16,1-4-2-16,0 8-3 16,-5 4-1-16,-9-4 2 15,1-4 0-15,8 4 1 16,-9 4 2-16,1-4-1 16,4-4-1-16,-5 12 1 15,0-16 1-15,-4 8-3 16,-4-4 0-16,-1 0 3 15,1 4 1-15,-5 0-1 16,4-4 1-16,1 0-4 16,-5 12 0-16,0-12 1 15,4 8 2-15,-4-4-1 0,1 0-1 16,-6 4-2-16,1-8 1 16,-1-4 1-16,-8 8 2 15,0-4-3-15,-5 0 0 16,0 4 3-16,-4 0 1 15,0 4-1-15,0-4-2 16,-13 4-2-16,12-4 1 16,-8 0 1-16,5 0 0 15,-5 0 0-15,0-4 0 16,-5 8 0-16,5-8 0 16,-9 4 0-16,14-4-3 15,-1 1 2-15,-4-1 5 16,0 0 2-16,-4 4-7 15,-1-4-1-15,-4 4 0 16,5-8 3-16,-1 8 2 16,-4-4 1-16,-4 0-5 15,4 4 1-15,-4-4 2 16,-5 0 3-16,5 0 0 16,-5 0 0-16,9 4-1 15,-4-8 2-15,-1 0-1 16,1 0 2-16,-5 8-4 15,0-7 0-15,5-1-3 16,-1 4-1-16,-3 4 1 16,-1-4 2-16,-4-4-1 15,-1 4 2-15,1 0 2 0,-4 0 2 16,-1 0-1-16,0 0-1 16,5 0-3-16,-5 0-2 15,5 4 1-15,-5 0 1 16,1 0-1-16,-1-4-1 15,0 0-2-15,1 4 1 16,-1 0 1-16,5 0 2 16,-1 0-1-16,1 0 2 15,0 0-4-15,-5 0 0 16,1 0 1-16,-1 0 2 16,-4 0-1-16,0 0-1 15,-9 0 1-15,0 0 1 0,0 0-47 16,-14-4-22-16,-8-7-24 15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3:55.08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9 522 56 0,'4'-8'22'0,"-4"8"-18"0,-9 0 20 0,9 0 8 16,0 0-3-16,0-4 0 16,0 4-5-16,0-4-1 15,0 0-1-15,0 0-2 16,0 0-10-16,-4 0-2 0,4 0 2 16,0 0-2-16,0 0 3 15,0 4-2-15,0 0 0 16,0-4-3-16,0 4 1 15,0 0-2-15,0 0 2 16,0 0 0-16,0 8 1 0,0 4 11 16,0 4 5-16,4 7-1 15,1 1-2-15,4 4-9 16,-9-1-5-16,4 9 0 16,1-5 0-16,-1-3 1 15,0 0 0-15,1-1-4 16,4 1-3-16,-9-4 0 15,0-1 1-15,-5-7-1 16,5-12 2-16,-4 16-2 16,4-12 2-16,-5-12 7 15,5-4 3-15,0-8-15 16,5 4-6-16,-1-4 13 16,-8 1 5-16,4-1-11 0,-5-4-5 15,14 0-1-15,-9 1 2 16,9-5 3-16,-4 0 3 15,-5 5-2-15,13-5 0 16,-9 4 1-16,5-4 0 16,0 5 0-16,0-1 0 15,0 4 0-15,0 0 0 16,0 5 0-16,0-1 0 16,-1 0-3-16,-3 8 2 15,4 0 1-15,-9 4 0 16,0 0-3-16,4 8 0 15,5 0-1-15,0 0 3 16,-5 3 0-16,5-3 3 0,-4 4-1 16,-5-4-1-16,-5 0 1 15,1 0-1-15,-1-4 0 16,1-4 2-16,0 0-1 16,-5 0 2-16,4-4-4 15,1 0 0-15,-1-8-6 16,1 4 0-16,4 0-4 15,0 0 0-15,0-3-1 16,4 3 0-16,-4 4-7 16,5 0-2-16,-1 0-29 15,-8 4-12-15</inkml:trace>
  <inkml:trace contextRef="#ctx0" brushRef="#br0" timeOffset="1">4001 222 104 0,'-4'0'38'0,"4"11"-29"0,9-11 19 16,-9 0 7-16,4 0-4 16,1 4 2-16,8 0-8 15,0 0-1 1,5-4-9-16,0-8-2 0,-5 8-3 16,5-12-1-16,0 5 1 15,-1-1 1-15,-3-4-8 16,4 0-1-16,-1-4-2 15,-3 4 0-15,-5 0 0 16,-1 1 0-16,-3-1 0 0,-1-4 0 16,-4 0 0-16,5 0 0 15,-5 5 0-15,0-5 0 16,-9 8 2-16,4-4 1 16,-3 0-4-16,-6 4 1 15,-4 4 0-15,5 0 0 16,0 4-3-16,-5 4 0 15,0 8 2-15,5 0 2 16,-5 4 0-16,5 4-1 16,-5-1 7-16,9 5 5 0,0 0 0 15,5 3 3-15,4 5-2 16,4-4 2-16,1-1-6 16,8 1-3-16,0 3-3 15,1-7-3-15,-1-4 3 16,5 0 0-16,0-5-1 15,4-7 1-15,-4 0-2 16,4-4 2-16,0-4 0 16,0-8 3-16,0 0-5 15,5 0-3-15,-5 1-35 16,0-1-15-16,-4 0-77 16</inkml:trace>
  <inkml:trace contextRef="#ctx0" brushRef="#br0" timeOffset="2">4437 8 140 0,'-9'-12'55'0,"9"12"-43"0,0 4 19 16,0-4 7-16,0 0-8 16,0 0 0-16,0 0-2 15,0 0 2-15,4 4-16 16,-4 8-4-16,5 4-2 0,-5 0 4 15,0 7 3-15,0 13 0 0,0 0 4 16,0 3-5-16,4-7 2 16,0-1-7-16,1 1-1 15,-1-1-4-15,1-7-3 16,-1 0 0-16,1-5-1 16,-1-3 0-16,1-4 2 15,-5 0 8-15,0-8 3 16,0-4-9-16,0-8-1 15,0 0-8-15,0-8-1 16,0-3 7-16,0-5 6 16,0-8-3-16,0-3-2 15,4-1-8-15,0 1-1 0,1-1 7 16,-1 5 7-16,1 3-3 16,4 4-2-16,0 5-8 15,-1-1-1-15,6 4 1 16,-1 4 3-16,5 8 2 15,0 8 1-15,-1 4 0 16,1 4 0-16,-5 4-7 16,-4 3-3-16,0 5 10 15,-4-4 6-15,-5 4-4 16,-5-9-1-16,-4 13-1 16,0-16 0-16,1 0 0 15,-1-12 2-15,0 4-6 16,0-16-1-16,0-4-1 15,5-4 4-15,-1 0-6 16,5 1 1-16,0-5 1 16,5 4 1-16,-5 5-8 0,0 3-2 15,0 0-19-15,0 4-5 16,-5 8-31-16,1 0-10 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3:55.08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0 454 128 0,'4'-4'49'0,"-4"0"-38"0,0 8 6 0,0-4 1 15,0 0 1-15,0 0 1 16,5 0-7-16,-5 0 0 16,4-4-8-16,-4 4-1 0,9-4 0 15,-9 4 0-15,0 0 2 16,4 8 3-16,1-4 2 15,4 4-1-15,-5 0 1 16,-4 0-2-16,0 4 2 16,0 0-4-16,0 3 1 0,0 1-3 15,0 4 0-15,-4 4-1 16,4 3 2-16,0 5 1 16,0 3 1-16,-5 9-4 15,5-5-1-15,-4 16 3 16,4-3 1-16,-5-5-1 15,1 1-1-15,0-5 1 16,-1 0 1-16,5-7-1 16,0 11 1-16,-4-3-4 15,4-1-2-15,4 5 2 16,-4-5 2-16,5 4 0 16,-1 1 0-16,5 3-3 15,0 0 1-15,0-3-2 16,0-9 2-16,-1 1-2 0,-3-5 2 15,4-3-2-15,-5-5-1 16,-4 1 1-16,0-4-1 16,5-1 0-16,-5 1 0 15,4 4 0-15,-4-1 0 16,0 1-3-16,0 0 2 16,9-1 1-16,-5 1 0 15,5 0 0-15,-4 3 0 16,-1-3 0-16,1-1 2 15,-1 1-3-15,-4 4 0 16,9 3 3-16,-9-3 1 0,4-9-1 16,1 1-2-16,-5 0 1 15,4-1-1-15,1-3 0 16,-5-4 0-16,4-8 0 16,-4 8 0-16,5-5 0 15,-5 1 2-15,0 0-1 16,4 4-1-16,-4-4-2 15,0 0 1-15,4-1 1 16,-4 1 0-16,0-4 0 16,0 0 0-16,0-4 0 15,0 4 0-15,0-8 0 16,5 8 2-16,-5-8-1 16,0 8-1-16,4-4 1 15,1 0-1-15,-1 4-3 16,1-1 2-16,-5 1 1 0,0 0 2 15,4 0-1-15,-4 0-1 16,0-8 1-16,0 4 1 16,0-4-1-16,0 0 2 15,0 4-4-15,0-4-2 16,-4 4-1-16,4 0 3 16,-5-4 0-16,5 4 3 15,-4-4-1-15,4 0-1 16,0 4 1-16,0-4 1 15,0 0-1-15,0 0-1 16,0 0 3-16,0-4 0 16,4 0-6-16,1 0 0 0,-1 4 1 15,-4 0 3-15,13 0-20 16,-8-4-7-16,-1 0-113 16</inkml:trace>
  <inkml:trace contextRef="#ctx0" brushRef="#br0" timeOffset="1">386 2578 52 0,'0'-4'22'0,"0"4"-18"0,0-4-2 0,9 4-2 16,-4-4 17-16,-1 0 11 15,0 4-3-15,1 0 4 16,4 0-11 0,4 0-8-16,0 0-4 15,10 0-2-15,3 0 2 16,5 0-3-16,9 0-2 0,5 0 0 16,8 4 7-16,0-4 7 0,14 0 2 15,-1 0 1-15,1-8-3 16,0 4 1-16,4 4-3 15,4 0 0-15,5 0-7 16,0 4-4-16,5-4-1 16,3 0 1-16,-3-4-1 15,8 0 2-15,5 0-2 16,-1 4-1-16,-3 0 3 16,3 0 0-16,-3 0 5 15,-1-4 3-15,5 1-4 16,-1-1-2-16,1 4-2 15,0 0-3-15,4 0 3 16,4-4 2-16,10-4-7 0,4 4 0 16,-5 0 2-16,1 4 4 15,-5-4-6-15,0-4 0 16,4 0 0-16,1 4 1 16,-5 0 3-16,4 0 3 15,-4 0-2-15,0 0 0 16,0 0-8-16,9 0-2 15,-13 4 8-15,-1 0 4 16,5-3-2-16,-8 3-2 16,-1-8 2-16,0 4 0 15,9 4-4-15,-9 0 1 16,0 0 0-16,0 0 2 16,-4-4-1-16,-5 0-1 0,1-4 1 15,-1 4 1-15,0 4-3 16,-8 0 0-16,3 0 1 15,-3 0 2-15,-1 0-3 16,-4-4 0-16,9 4-1 16,0 0 0-16,-1 0 2 15,1 4 0-15,0 0 0 16,0-4 2-16,0-4-1 16,0 0 2-16,4 4-2 15,0 0-1-15,0 0-2 16,1-4 1-16,-6 0 1 15,6 0 0-15,-1 0 2 16,5-4 1-16,4 4-4 16,-4 4-1-16,-5 0 3 15,0-8 1-15,-4 8 0 0,4 0-2 16,0-7-2-16,1 7 1 16,3 0-8-16,10 0-4 15,-9-4 15-15,-1 4 8 16,-3 0-4-16,-10-8-1 15,0 4-5-15,1 8-1 16,-1-4 3-16,-8 8 1 16,-5 3-4-16,4-7 1 15,-4-4 0-15,9 4 2 16,0-4-3-16,0-4 0 16,4 0 1-16,1 8 2 15,-1 0-3-15,1-4 0 0,3-4 1 16,-8 0 2-16,5 1-3 15,-1 3-2-15,5-4 2 16,-5 4 2-16,-4 0 0 16,0 0-1-16,5 0 1 15,-5 0 1-15,4-12-1 16,0 8 2-16,1 4-2 16,-1 0-1-16,-4 0 1 15,0-4-1-15,4 0 0 16,-13 0 0-16,0-4 0 15,9 0 0-15,0 4-3 16,0 0 2-16,5-8 1 16,-10 12 0-16,-8 8 0 0,-1-16 2 15,14 1-3 1,-13-1 0-16,8-4 1 0,-3 12 2 16,-6 4-1-16,1-12-1 15,-1 12-2-15,1-4 1 16,0-8 1-16,-5 0 0 15,-4 8 0-15,-1-8 0 16,1 4 0-16,0 0 0 16,4-8 0-16,0 12 0 15,-4 0 0-15,0-4 0 16,4 0 0-16,-5 4 2 16,6 0-1-16,-6-3-1 15,-8-1-2-15,4 0 1 16,1-4-1-16,-1 4 0 0,0 0 4 15,1 4 1-15,-5 4-4 16,4-8 1-16,-4 0 2 16,-9 4 3-16,4 0-4 15,-8 0-1-15,4 0-2 16,4-4 0-16,-4 4 2 16,4 0 2-16,1 8-3 15,-5-12 0-15,0-4 1 16,0 4 0-16,0 4-3 15,0 4 2-15,0-4 3 16,0-4 1-16,0 4-4 16,4-4 1-16,-9 0 0 15,1 4 2-15,-5-4-1 16,-4 4-1-16,-1-4-2 0,1 4 1 16,-5 0 1-16,-4-4 0 15,13 4 0-15,-4-4 0 16,-14 0 0-16,9-3 2 15,0-1 1-15,-4 4 3 16,-4 4-3-16,-1-4-2 16,0 0 4-16,0 0 1 15,-4 4-9-15,0-4-3 16,0 4-10-16,0 0-5 16,0 0-33-16,-9 0-15 15</inkml:trace>
  <inkml:trace contextRef="#ctx0" brushRef="#br0" timeOffset="2">15668 119 108 0,'0'-4'41'0,"4"12"-32"0,1-1-2 0,-1-3-2 16,5 0 0-16,0-4 4 16,0 0 13-16,0-4 6 15,0 0-1-15,-5 1-2 16,1-5-5-16,-5-4 0 16,4 4-11-16,-4 4-1 0,0 0 2 15,0 4-6-15,-4 0-2 16,4 4-1-16,0-4-1 15,-5 4 0-15,1 4 0 0,-1 4 6 16,1-8 4-16,-1 0-1 16,1-1 0-16,0 1-1 15,-1-4 2-15,1 8-5 16,-1-8-3-16,1 0-1 16,-1 0 1-16,1-4 1 15,-1 0 1-15,1 0-2 16,0 1-2-16,-1-5-2 15,1-8-1-15,-1 4 2 16,1 0 2-16,-5 4 0 16,4 0-1-16,1 0 1 15,0 1-1-15,-1-1 0 16,1 0 0-16,-1 0 4 0,1 0 2 16,-1 0 4-16,1 4 1 15,0 0-5-15,4 4-4 16,-5 0-1-16,5 0 1 15,0 0 1-15,0 0 1 16,0 8-2-16,0-8 1 16,5 4 0-16,-5-4 1 15,0 0 2-15,4 8 1 16,0-4-1-16,1 4 1 16,-5 0-4-16,4 0-2 15,1-1 0-15,-5 5 1 16,0 0-3-16,0 0 0 15,4 0 1-15,-4 8 2 0,5-5-1 16,-5 1 2-16,4 12 2 16,-4-1 4-16,4 1-4 15,-4 0-1-15,5-1-2 16,-5 1 1-16,0-4-2 16,0-1 2-16,4 1-2 15,-4 0-1-15,5 3 5 16,-1 5 4-16,1 7-5 15,-1 5 0-15,1 3-2 16,-1 1-2-16,0-1 3 16,1-4 2-16,-5-7-2 15,0 3 0-15,0 1-1 16,0-5-2-16,0 1 1 0,0-5 1 16,4-3-1-16,-4 4-1 15,0-5-2-15,0 5 1 16,0-1 1-16,0 1 2 15,0-4-1-15,0-1 2 16,0 1-2-16,0 0-1 16,0-5 3-16,-4 5 0 15,4-4-1-15,0 3-2 16,0 1-2-16,0 3-1 16,-5 1 4-16,5 0 1 15,0 3-3-15,0 1 1 16,5-9 0-16,-5 1 2 15,-5-4-3-15,5-1 0 16,-4-3-1-16,4 0 0 0,-4-8 4 16,4 7 1-16,0-3-1 15,0 4-2-15,0 0-2 16,0 3 1-16,8 5 1 16,-3 7 2-16,-1 1-1 15,1 0-1-15,4-1 1 16,-5-7 1-16,-4-5-1 15,9 5 2 1,-5-4 2-16,1-1-2 16,-1 1 0-16,1 0-1 15,4 3-2-15,-5-3 1 16,1-4 1-16,-1-8 1 16,0 0 1-16,1-5 0 15,-5-7 0-15,0 0-5 0,0 8 1 16,0-8 0-16,0 0 2 15,0 0-3-15,0 8 0 16,0-8 1-16,0 8 0 16,4-12-3-16,-4 8 2 15,0 4 3-15,0-4 3 16,-4-4-2-16,4 0-2 16,-5 0-3-16,1 0 1 15,0 0-1-15,4 0 0 16,0-4 2-16,-5 4 0 15,1 8-3-15,-1-4 2 16,1 0 1-16,-1-4 2 0,1 0-1 16,-1 0-1-16,1-4-2 15,0 0-1-15,-1 4 2 16,1-4 2-16,-5 0-2 16,4 0 0-16,1 0-1 15,-5 4-2-15,0 4 3 16,0-8 0-16,5 8 1 15,-5-4 0-15,0-4 0 16,5 0 0-16,-5 0-3 16,-5 0 2-1,1 0 3-15,0-4-1 16,-5 8 2-16,0 0-4 16,-4 0 0-16,4-7-1 0,-8 3-2 15,-1-4 3 1,-4 0 0-16,4 0 1 0,-8 4 0 15,-1 0-7-15,1 4 0 16,-5 0-15-16,-14 0-3 16,-3 0-55-16,-6-4-23 15,10-16-29 1</inkml:trace>
  <inkml:trace contextRef="#ctx0" brushRef="#br0" timeOffset="3">5849 963 160 0,'-18'8'60'0,"14"-20"-47"0,12 16 13 16,-8-8 3-16,9-3-11 16,5 3-2-16,-1 0-5 15,5-4-2-15,4 4-5 16,5-4 6-16,8 4 5 0,1 0-1 15,4 4 2-15,0 0-14 16,0 0-3-16,4 0 0 0,0 0 2 16,1 0 0-16,-10 0 2 15,1-4-4-15,-14 4-2 16,0 4-12-16,-4-4-2 16,-18 0-14-16,-4 8-3 15,-1 4-59 1</inkml:trace>
  <inkml:trace contextRef="#ctx0" brushRef="#br0" timeOffset="4">6231 1050 176 0,'-5'-8'66'0,"10"12"-52"0,-5-4 3 0,0 0 0 0,0 0 4 16,0 8 7-16,0 4 5 15,0-4 2-15,0 4-19 16,0 0 4-16,0 7 3 0,0 1-6 16,4 0-2-16,1 4-6 15,-1 3-1-15,5 5-3 16,0-1 0-16,0 5-3 16,0-1 1-16,4 1-2 15,-4-8 2-15,0-1-2 16,-5-7-1-16,-4 0-8 15,0-1-3-15,0-7-1 0,-4-8 0 16,-5-4 4-16,-5 4 5 16,-3-4 0-16,-6 0 1 15,-8 4 2-15,-4-4 0 16,-1 0 0-16,1 0 2 16,-1-4 1-16,5 4 1 15,9 0 11-15,4 0 5 16,9 0-10-16,5 0-3 15,4 0-3-15,13 4 0 16,9 0-2-16,9 0-2 16,9-4 3-16,0-4 0 15,9 0-1-15,-9 0 1 16,5-4-2-16,-5 4-1 16,-5 0 1-16,-8 0-1 0,-1 4-18 15,-3-7-5 1,-6-5-42-16,-3 4-15 0</inkml:trace>
  <inkml:trace contextRef="#ctx0" brushRef="#br0" timeOffset="5">6604 1169 176 0,'-9'-12'66'0,"4"8"-52"0,5-4-3 0,5 4-4 16,-5 0-4-16,4 0 1 15,1 0 11-15,-5 0 7 16,0 0-11-16,0 4 10 0,0 0 2 15,0 12 2 1,0 4-7-16,0 4-3 16,0 3 2-16,4 1 1 15,-4 4-7-15,5-5-2 16,-1 1-3-16,0 0 1 16,1-4-4-16,-1-5-2 15,1-3 0-15,-5 0-1 16,0-12 0-16,0 0 0 0,0 0 0 15,4-8 2-15,1-4-1 16,4-4-1-16,-1-3 1 16,1-1-1-16,0 0 2 15,9-3 1-15,-5-1-4 16,1 4 1-16,3 0-2 16,1 5 0-16,0 7 2 15,4 0 0-15,0 0 0 16,1 4 0-16,-6 8 0 15,1 0 0-15,-5 8 2 16,1 0 3-16,-5 3 0 16,-5 5 2-16,0 0-2 0,1 4 0 15,-1-1-1-15,-4-3 2 16,5-4 3-16,-5 0 2 16,4-9-8-16,-4-7-1 15,0 0-2-15,9-4 0 16,0-3-3-16,4-9 0 15,5 0-1-15,-5 0 3 16,5-4 2-16,0 5 4 16,-5-1-2-16,5 0-6 15,-5 4-1 1,-4 4 0-16,0 4-1 16,0 4 4-16,0 8 2 15,4 4-2-15,1 4 0 16,-1 4 1-16,0 3 0 0,-4 5-3 15,4 0 2-15,-4-9-21 16,0 1-8-16,-4-8-47 16,3-4-18-16,6-12-18 15</inkml:trace>
  <inkml:trace contextRef="#ctx0" brushRef="#br0" timeOffset="6">7616 1141 180 0,'-22'-4'68'0,"18"4"-52"0,-5 0 6 0,4-4-1 15,1 4-9-15,-5 0 1 16,-4-4 1-16,-1 4 3 15,-3 0-9-15,-1 0 9 0,-4 8 5 16,-1 0-2-16,1 0-2 16,0 4-2-16,4 4 3 15,0-1-2-15,10 1-1 16,-1 0-4-16,9 4 0 16,4-5-1-16,5 1 3 15,9-4-12-15,0-4-5 16,4-4 1-16,-4-4 0 0,-1-4 2 15,1-4 0-15,0-4 0 16,-5-4 0-16,-4 1 0 16,0-1 2-16,-5 0-1 15,-4 0-1-15,0 4-2 16,0 5 1-16,0-1-1 16,0 4 0-16,0 4 2 15,5 4 2-15,-1 4-1 16,-4 3-1-16,5 5 3 15,-1 0 2-15,1 4-9 16,-1-1-2-16,0-3-32 16,1 4-13-16,-5-4-31 15,0-4-14-15,0-4-8 16</inkml:trace>
  <inkml:trace contextRef="#ctx0" brushRef="#br0" timeOffset="7">7843 1121 216 0,'-14'-12'82'0,"14"20"-64"0,-4-16 0 0,4 8-3 16,-4-3 4-16,-1-1 6 15,1-4 2-15,-5 0 3 0,0 8-16 16,0 4-1-16,0 0-2 0,0 4-6 16,0-1-3-16,1 5-4 15,12 0 1-15,0 4 1 16,5-8 0-16,5 0 0 16,3 0 0-16,-3-4 0 15,3-4 0-15,-3 4-3 16,4-4 2-1,-1-4 3-15,-3-4 1 16,-5 4 1-16,-1 0 6 16,1-4 6-16,-4 4 1 15,-1 4 1-15,1 0-3 16,-5 0 1-16,4 8 0 0,1 4-1 16,-1 4 1-16,0 7 3 15,1 9-7-15,-5 11 1 16,0 1 1-16,4 7 1 15,1-4-2-15,-1 5 2 16,1-5-13-16,-1-8-3 16,0-7 0-16,-4-4 0 15,0-9-2-15,-8-3 2 16,-1-12-32-16,-5-8-15 16,1-16-25-16,0-7-7 15,4-1-23-15,-4 1-10 16,4-1 6-1</inkml:trace>
  <inkml:trace contextRef="#ctx0" brushRef="#br0" timeOffset="8">8278 1283 216 0,'-4'-8'82'0,"21"4"-64"0,-3 4 4 16,-5 0-1-16,-1 0 2 16,1-4 3-16,0 4 0 15,-4-4 1-15,4 1-15 16,4-5-5-16,0 0 0 0,0 4-6 16,10-4-3-16,-6 0 1 0,1-4 2 15,0 0-2-15,-5 0-2 16,1 5 4-16,-14-1 1 15,-5 0-3-15,-13 0-1 16,1 4 7-16,-6 0 4 16,-3 0 2-16,-1 4 1 15,1 0-2-15,-1 4 1 16,5 8 0-16,4 0 3 16,0 7 2-16,9 9-1 15,0-8 4-15,18 19 0 16,9 9-2-16,9-5 0 15,8-3-7-15,5-9-4 0,0-11-3 16,0-4 0-16,0-1-9 16,0-15-1-16,-13 0-31 15,-5-4-15-15,-9-7-123 16</inkml:trace>
  <inkml:trace contextRef="#ctx0" brushRef="#br0" timeOffset="9">75 454 84 0,'5'4'33'0,"-1"-8"-26"0,5 8-8 0,0-4-4 15,0 4 1-15,4 0 4 0,0 4 14 16,10-4 6-16,-1 0 3 15,-4 4 3-15,4-4-10 16,5 0-2-16,4 4-8 16,0-1-2-16,9 1-2 15,4 4 9-15,5-4 6 0,9 0-20 16,4 4-9-16,0 0 5 16,5 3 5-16,-1-3 2 15,1-4 0-15,4 4 7 16,0 4 5-16,0 0-13 15,5-1-5-15,-1 5 2 16,5 0 1-16,0 0 3 0,4-5 0 16,1 1 0-16,8-4 2 15,0 4-1-15,0 4-1 16,-4-5 3-16,-13 1 2 16,8 4-2-16,-8 0-2 15,-1-1-5-15,5 1 0 16,4-4 0-16,5 0 2 15,0-5 3-15,0 1 2 16,4-4-4-16,0-4 1 16,14-4-2-16,0 0-2 15,-1 4 11-15,1 4 5 0,-5 0-5 16,0 0-4-16,5-4-2 16,4 0-1-16,4-4 0 15,5 4 2-15,0-4-1 16,-9 4-1-16,0 0-2 15,0-4-1-15,-4 0 2 16,-5 3 2-16,-9 5 2 16,5 0 1-16,-9-8-5 15,-1 4 1-15,-3 0-2 16,-1 0 0-16,-4 0 2 16,-4 4 2-16,-10 0-1 15,-4 0-1-15,1-4 1 16,-10-4 1-16,5 8-3 15,-10-1 0-15,-3-7 1 16,-5 0 0-16,0 0 0 0,-5 0 0 16,-8 4 0-16,0 0 0 15,-10 0-20-15,-3-4-7 16,-5 4-43 0</inkml:trace>
  <inkml:trace contextRef="#ctx0" brushRef="#br0" timeOffset="10">9184 1386 52 0,'-4'-4'22'0,"8"8"-18"0,-8 0 0 16,4-4-2-16</inkml:trace>
  <inkml:trace contextRef="#ctx0" brushRef="#br0" timeOffset="11">9188 1398 77 0,'14'4'-5'0,"-1"-4"4"16,5 0 3-16,-5 0 24 15,1 0 10-15,8 0-5 16,4 4-1-16,5 3-15 15,9 1-6-15,9 4-6 16,9 0 0-16,4 4-2 0,9 0-3 16,5 3 1-16,13-7 1 0,-1 4 0 15,10 0 0-15,-5-4 0 16,-4 7 0-16,9 1 0 16,0-4 0-16,-1 0 0 15,1 3 0-15,0 1 2 16,8-12-1-16,1 12-1 15,4-4-2-15,4-9 1 16,1 1 1-16,-5 4 0 16,-5 0 0-16,1 0 2 15,-5-4-1-15,5 0-1 16,4 0 3-16,-5 3 2 16,1 5-7-16,4-4-3 15,0 0 5-15,0-4 1 0,0 0 1 16,5 4-2-16,-10 3 1 15,-8 1 1-15,4 0-3 16,-9-4-2-16,1 0 2 16,-1-1 0-16,0 1 1 15,0 0 0-15,-4 0 2 16,0 0 1-16,0-4-4 16,0 0-1-16,-5 0 1 15,0-1 0-15,1 1 1 16,-10 0 2-16,1 8-3 15,-5-8 0-15,4 0 1 16,-8 0 0-16,4-4 0 16,-4 0 2-16,-1 0-1 15,-4-1-1-15,1 1 1 16,-1 0-1-16,-5 4-3 0,-3-4 2 16,3 0 1-16,-8-4 2 15,-4 0-3-15,4 0 0 16,-9 0 1-16,13 4 2 15,0-4-1 1,-8 4-1-16,-5-4 1 16,-1 0-1-16,-3 4 0 15,-9 4 4-15,-5-4 2 16,-4 0-2-16,-1 0-3 16,-3-4-25-1,-5 0-53-15,-9-8-1 0</inkml:trace>
  <inkml:trace contextRef="#ctx0" brushRef="#br0" timeOffset="12">9437 1185 88 0,'5'-4'35'0,"-1"4"-27"0,9 0 2 16,-4 0 2-16,5 0 1 15,8 0 4-15,4-4 0 16,1 4-1-16,4 0-11 16,5 4-2-16,4 0-1 15,9-4 1-15,4-4-1 16,5 0-2-16,13-4 3 0,9-4-4 0,8 4 0 16,6 0 3-16,3 0 1 15,-3-4-4 1,-1 0 1-16,0 1-2 0,5 3 0 15,-9 0 4-15,4 0 3 16,-4-4-4-16,0-4-3 16,4 8 1-16,0-15 2 15,0-1-2-15,1 4 0 16,-1 1 3-16,-4-5 3 16,-5 0-2-16,-4 4-2 15,-5 5 0-15,1-5-1 16,-1 4 0-16,1-4 2 15,4 1 5-15,4-1 4 0,5 4-4 16,4-4-2-16,10-3-5 16,3 3 0-16,-4 4 0 15,-4 4 0-15,-9 1 0 16,0-1 0-16,-5 0 0 16,-4 0 2-16,0 0-1 15,0 0 2-15,0 0-4 16,0 5 0-16,-5-1 3 15,1 4 3-15,4 0-2 16,-5-4-2-16,-8 4-3 16,4-4 1-16,0 0 1 15,4 0 2-15,5 4-1 16,-4 0-1-16,4 0 1 0,-9 0-1 16,0-3-3-16,-5 3 2 15,-3-8 1-15,-1 4 0 16,-9 0 2-16,-4 0 3 15,-5 4-2-15,1-4 0 16,-1 0-3-16,1 0-3 16,8 5 2-16,0-9 2 15,1 8 4-15,-6 0 2 16,6-8-6-16,-6 4-2 16,-3 4 0-16,-10-4 2 15,-8 4 6-15,-5 0 6 16,-8-4-3-16,-6 0 2 15,-3 5-5-15,-1-1-2 0,-4 4 2 16,5-4 0-16,4 8-3 16,4-8-3-16,-4 0 0 15,0 0-1-15,0 4-5 16,-5 8-1-16,-4 7-88 16</inkml:trace>
  <inkml:trace contextRef="#ctx0" brushRef="#br0" timeOffset="13">648 2531 96 0,'49'-12'35'0,"-18"8"-27"0,18 0 9 0,-22 4 4 16,8 4-8-16,-4-4-2 15,14-4-6-15,8 0-4 0,14-4 2 16,13 0 0-16,8 0-1 16,-3 0-4-16,8 0 1 0,5 1 1 15,4-9 2-15,4 4-3 16,1-4 0-16,0 8 1 15,4-4 2-15,-9-11-3 16,13 3 0-16,5 4 1 16,-4-4 0-16,-5 1 2 15,0-5 1-15,-9 4-1 16,0 1-2-16,0-1-2 16,-4 0 1-16,4 0 1 15,-9 1 0-15,5 3 8 16,0-4 5-16,4-4-2 15,4 5 1-15,5-5-7 0,-4 4-3 16,8 1-4-16,-8-1 1 16,0-4 1-16,-5 4 2 15,0-3-1-15,-13 7 2 16,-9 0 0-16,-5 8 3 16,-8 0-1-16,8 0 0 15,-4-3-3-15,0 3 1 16,18-8-4-16,-4 0 0 15,-5 8 1-15,-9 0 2 16,-5-4-1-16,-8 8-1 16,-5-3 1-16,-17 7-1 15,4-4 0-15,-14 4 2 0,10-4 3 16,-18 4 4-16,-5 0-2 16,-4 0-2-16,9-4 0 15,-1-8-6 1,-8 12-1-16,-4 0 3 15,8 0 3-15,0 12-1 16,1-12-2-16,-5-4-3 16,-1 4 1-16,1 0 1 15,5-4 0-15,3 4 0 16,6-4 0-16,8-4-3 16,-9 4 2-16,0 0-8 15,-9 4-4-15,1-4-20 16,-14 4-6-16,-9 12-35 15</inkml:trace>
  <inkml:trace contextRef="#ctx0" brushRef="#br0" timeOffset="14">506 2965 96 0,'5'-12'35'0,"-10"12"-27"0,-4-4 5 16,9 12 1-16,0-8-4 15,-4-8 2-15,-1 16-7 16,1-12-1-16,-1 12 9 16,5-4 3-16,0 4 8 15,0-4 2-15,0 4-7 16,0-4-1-16,-4-8-11 0,4 12-2 0,0-1 1 15,0 1 1-15,0 4 1 16,0-4-2-16,0 0 1 16,0 4-2-16,0 0 0 15,4-1 8-15,1 5 3 16,-1 0-3-16,-4 4 0 16,5 0-4-16,-1 3 2 15,-4 9 0-15,0 7 3 16,0 9-7-16,0-1-2 15,5 4-1-15,-1 5 2 16,5-1-1-16,0 0 0 16,-5-11-1-16,5 3 0 0,0 0 2 15,0 9 1-15,0 3-1 16,-5 4-1-16,1 4-3 16,-1 4 1-16,1-8 0 15,-5 0 3-15,0-7-5 16,0-1-3-16,0-8 1 15,0-3 2-15,0-1-2 16,0 5 0-16,0 3 1 16,0 4 0-16,0 4 2 15,-5 1 1-15,1-1-1 16,4-4-2-16,0-4 1 16,0-3-1-16,0-1 0 15,0-7 2-15,4-1-3 16,1 1 0-16,-1-1 1 15,0 1 0-15,1 7 6 0,-1 0 6 16,1 1-15-16,4-1-5 16,0 0 6-16,-1 1 3 15,1-1-3-15,0-7 2 16,0-1 4-16,0-3 5 16,-5-5-3-16,1 1-1 15,-1-9-11-15,1 5-4 16,-1-8 5-16,1 0 4 15,-1-1 0-15,0-3-2 16,1 0 4-16,-5-4 1 16,4 0-47-16,-4-5-19 0</inkml:trace>
  <inkml:trace contextRef="#ctx0" brushRef="#br0" timeOffset="15">688 3004 84 0,'27'4'33'0,"-5"0"-26"0,9-8-2 16,-13 8 0-16,13 0-13 15,9 0-4-15,4 0 8 16,-4 0 4-16,9-8 12 15,0 8 7-15,4-4 5 0,-4-8 3 16,4 8-8-16,1 0-4 16,-1 0-4-16,-4 4-2 15,4-4-5-15,0 8 4 0,1-4 4 16,4 0-4-16,4-8 0 16,4 8-4-16,5-8-1 15,9 4-1-15,-4 0 1 16,-1 4-2-16,5-8-1 15,5 0 1-15,-10-4-1 16,5 8 0-16,0-4 0 16,0 0 0-16,0 0 0 15,0 8 4-15,0-8 2 16,0 4-2-16,0-4-1 16,-5 8-1-16,1-8-2 0,-1-4-2 15,1 8-1-15,-10 4 4 16,1-8 3-16,-9 12-3 15,-5-8-1-15,-4 8-2 16,0-12 0-16,-5 4 4 16,-4 0 3-16,-4 4-4 15,-1-4-1-15,-8-4 0 16,-5 8 0-16,-4-16 2 16,-1 12 3-16,1 0-2 15,-4 4-2-15,-6-8 0 16,6 8 1-16,-5 4-1 15,-1-8-1-15,-3-4 7 16,-1 0 3-16,-4 4 1 0,0 0 1 16,0 0 0-16,0 0 0 15,0-8-11-15,0 4-3 16,-4 8 1-16,4-4 0 16,0 0 1-16,4-4 0 15,-4 4 2-15,0 0 3 16,0 4 0-16,0-4 2 15,0 12-2-15,0 0 2 16,-4-4-4-16,-1 4 0 16,5 0 1-16,-4 11 0 15,0 1-2-15,-1 4-2 16,1-1 3-16,-1 9 4 16,1 3 4-16,-1 5-6 15,1 3-1-15,-9 1 0 16,8 3 2-16,5-16-3 15,-4 9-2-15,-5 3 0 16,4-7 1-16,5-9-1 16,-4 5-1-16,0-1 5 15,-5-3 1-15,9 3 0 16,-5 9 1-16,-4 3-2 16,5 4 0-16,4 5-3 15,0-5-2-15,-9-4 1 16,9 1-1-16,-4 3 0 15,-1-11 2-15,5 3-1 0,0-7 2 16,9-1-2-16,-13 1-1 16,8-1 3-16,-4 1 2 15,0-1-2-15,4 1 0 16,-8-1-3-16,4 1-1 16,0-1 1-16,0 1 0 15,0-1 0-15,0 1 2 16,0-1-1-16,0 1 2 15,-4 3-2-15,4 1 2 16,0-5 0-16,-5 1 1 16,14-8-5-16,-5 3-1 15,1-3 3-15,-5-1 1 16,4 1-5-16,-4-4 0 16,0-1 7-16,5 1 5 0,-5 4-13 15,4-5-4-15,-4 1 9 16,5 0 6-16,-5 0-2 15,4-1-1-15,1-3-2 16,-1 0-2-16,0-1 1 16,-4-3-1-16,5 0 0 15,4 4 2-15,0-4-1 16,-5 3-1-16,5-3-4 16,0 4-2-16,-5 3-61 15,5-3-25-15</inkml:trace>
  <inkml:trace contextRef="#ctx0" brushRef="#br0" timeOffset="16">804 5744 132 0,'9'4'49'0,"-9"-12"-38"0,13 8-1 0,5 0-3 0,-1 4-1 15,1-8 1-15,9 4-1 16,8 0 1-16,5 0-4 16,9 0 5-16,4-4 4 0,5 0-2 15,9 4 2-15,4 0-5 16,0 0 1-16,4 0-3 16,5-8 0-16,-4 4 1 15,8-4 1-15,5-3-3 16,4 11-3-16,-4-4 0 15,9 0 1-15,-5-4-1 16,-4 4-1-16,0 0 1 16,0 0-1-16,-5 4-3 15,0-4 0-15,-13 0 2 16,0 0 2-16,5 0 0 0,-9 4 2 16,-5-4 2-16,0 0 2 15,5 0-6-15,4 0-2 16,0 0 0-16,-5 1 2 15,-12-1-2-15,8 0-2 16,-5 0 4-16,-8 0 1 16,0 12-3-16,-9-12 1 15,-9-4 0-15,9 4 2 16,0-4-1-16,0 8 2 16,0-4-2-16,0-8-1 0,-4 12 1 15,-5-8 1-15,-5 4 1 16,-3 0 1-16,-6 4-7 15,-8 0-2-15,-9-4-91 16</inkml:trace>
  <inkml:trace contextRef="#ctx0" brushRef="#br0" timeOffset="17">675 3115 88 0,'0'0'33'0,"4"4"-26"15,10-8-2-15,-6 8 0 0,1 0 7 16,5 4 4-16,3 0 12 16,-3-4 14-1,17 7-14-15,0 5-10 16,13 4-6-16,-8 0-8 15,13 3 2-15,-5 1 3 0,5 4 1 16,9 7 4-16,4 1-3 16,5 7-1-16,4 1-6 15,0 7-3-15,4 0 2 16,1-7 0-16,-1-1-1 16,5-3 1-16,-4 3 7 0,4 4 5 15,-9 5-7-15,-5 3-4 16,1 4-1-16,-5 4 0 15,5 0 1-15,-1-3 2 16,1-5 1 0,-1-8 3-16,1 5-3 0,4-9-2 15,5 0 4-15,-5 1 2 16,-5 3-9-16,1-3 0 16,-9-1 0-16,-1-3 1 15,-3-1-1-15,-1 1 1 16,0-5-4-16,5 5-2 15,-5-1 4-15,5-7 3 0,-5-1-3 16,-8-3-1-16,-1 3 2 16,-8 1 1-16,-1-12-1 15,-8 3 1-15,0-3 0 16,-5 0 1-16,4-4-2 16,-3-1 1-16,-6 1-4 15,1 0 0-15,-5-4 1 16,1 0 2-16,-1-4-1 15,0 0 2-15,-4-5-2 16,-4 1-1-16,-1 4-28 16,-4-8-11-16,9 0-76 15</inkml:trace>
  <inkml:trace contextRef="#ctx0" brushRef="#br0" timeOffset="18">3562 3115 104 0,'4'0'41'0,"-8"8"-32"0,4-16 6 0,0 8 3 16,0 0-8-16,4 4-1 16,-8 0 1-16,4 4 1 15,0-4 3-15,-5 4 2 16,5-1-9-16,-4 5 5 0,-1 0 1 15,1 0-4-15,-5 0-1 16,0 4 0-16,-4 3 0 16,-1 5-2-16,-3 0-1 0,-1 3-3 15,-4 5-2-15,-1 0 1 16,-3 3 1-16,-1 1-1 16,-4-5 2-16,0 5 0 15,0-1 1-15,4 5 0 16,1-9 2-16,-1 1-5 15,-9-1-1-15,10 5 2 16,-5-4 1-16,-5 3-1 16,5-3-2-16,0 3 1 15,0 1-1-15,-5-1 0 16,1 9 2-16,-5-5-1 16,0 5 2-16,4-5 0 15,-4 4 1-15,0 1-5 16,0-5 1-16,5 1 0 0,-1-1 0 15,5-3 0-15,-4 3 2 16,-5-3 1-16,4-1 3 16,-4 1-3-16,0-1 0 15,5 5 1-15,-5-5 2 16,-5 5-3-16,1 3-2 16,0 1-5-16,-1-1 0 15,1 1 6-15,-5-1 4 16,-4-3-1-16,8 3 0 15,5-4-3-15,-4-3-2 16,-1-1 1-16,1-3-1 16,4 0 0-16,0-5 0 0,0 1 0 15,-4 3 0-15,-1 1-3 16,1 0 2-16,4 3 3 16,0-3 1-16,0 3-1 15,4-7 1-15,1 3-2 16,4 1 2-16,4 0-4 15,1-9-2-15,3 5 2 16,1-4 2-16,4-5-2 16,1 1 0-16,-1 4 3 15,5-12 3-15,4 3-4 16,0 1-1-16,0 0-7 16,-4 0-3-16,-1-4-32 15,1 7-12-15,-5 5-50 16</inkml:trace>
  <inkml:trace contextRef="#ctx0" brushRef="#br0" timeOffset="19">4681 3000 72 0,'0'4'30'0,"0"-8"-24"0,-5 0 8 0,5 4 1 16,0 0 0-16,0 0 1 16,0 0 7-16,0-11 3 0,0 7 1 15,0-4 3-15</inkml:trace>
  <inkml:trace contextRef="#ctx0" brushRef="#br0" timeOffset="20">4676 2969 310 0,'-4'-8'18'0,"-1"4"-7"0,1 4-12 16,0 16 0 0,-1-4 2-16,5 3 6 15,0 5 4-15,0 4-2 16,5 3 0-16,-1 5-5 16,0 8-3-16,1 3 4 15,-1 8 1-15,1 8 2 16,-1 1 0-16,1 7 0 15,-1-4 0-15,5 4-4 16,0-12-1-16,0 1 1 0,0 3 0 16,4 8 0-16,0 0 0 15,1 8 0-15,3-4 0 16,1 0-2-16,-5-8-2 16,1-3 3-16,-1-5 0 15,-4-8-1-15,0 1-2 16,0-5 1-16,4 0 1 15,0-3-3-15,1-1 0 16,-1 1 3-16,-4-1 3 16,0 5-4-16,0-5-1 15,-5 1 0-15,1-5 0 16,-1 5 0-16,-4-1 0 0,-4 1-3 16,4-9 2-16,0 1 1 15,0-5 0-15,0 1 0 16,0 0 0-16,0-1 0 15,0 1 2-15,4 0-1 16,-4-1-1-16,4 1 1 16,-4 0-1-16,-4-1-5 15,4 5 1-15,9-5 6 16,-5-3 4-16,-4 0-25 16,0-8-10-16,5-5-34 15,-5-7-14-15,-14-8-22 16</inkml:trace>
  <inkml:trace contextRef="#ctx0" brushRef="#br0" timeOffset="21">4912 2965 24 0,'-9'-4'11'0,"18"20"-9"0,-5-8 0 0,1 0-1 15,3-5 3-15,6 1 5 16,4 8 23-16,-1-12 12 16,1 8-7-16,4 0-4 15,9-4-13-15,0-4-2 16,14 0-7-16,-1 0-1 0,14 0-6 16,13 0-1-16,-4 4 1 0,13-4 0 15,8 4 2-15,10-4 1 16,4-4 1-16,5 8-2 15,-1 0 1-15,10-4-6 16,-5-4-3-16,4 4-2 16,5-4 3-16,0 4 0 15,0-4 3-15,-9 8 1 16,0-8 1-16,-4 0-2 16,-1-4 1-16,1 4-4 15,-5 0 0-15,-13-4 1 16,9 4 0-16,-5-3 2 15,0 3 1-15,-4 4-1 16,0-8-2-16,-5 12-2 16,-4-8-1-16,-9 8 2 15,-4-12 0-15,-9 4 1 0,-1 0 2 16,-8 12-1-16,-4-12-1 16,-6 4 1-16,1 0-1 15,-4 0-3-15,-9 0 2 16,-1 0 5-16,-4 0 2 15,-4 0-7-15,0 0-1 16,-5 8 2 0,-4-8 4-16,0 0 5 15,0 4-2-15,-5 4-2 16,5-5-5-16,-4 5-2 16,-1 0 3-16,1 0 1 15,-1 0-3-15,1 4 1 0,-5 4 4 16,0-1 5-16,0 1-3 15,0 4-1-15,0 0 0 16,0 7-1-16,-5 5-2 16,5 3 1-16,-4 9 0 15,-1 3 3-15,1 1-3 16,4 3 0-16,-5 0 1 16,1 1 2-16,-5-1 1 15,5-8 1-15,-1 1 0 16,1-1 0-16,-5 1-4 15,4 3-3-15,1 4 0 16,-1 5 1-16,1-5-1 16,4 4-1-16,-4 8 3 0,4-7 0 15,0-5 1-15,0-4 0 16,0 5-5-16,-5-9 1 16,1-3 0-16,-1-1 2 15,5 0-1-15,0 1-1 16,-4-1-2-16,4 1 1 15,0 3 1-15,0 1 2 16,-5-5-1-16,5 1 2 16,0-1-4-16,-4-3-2 15,4 3 4-15,4-11 1 16,-4-1 0-16,0 5-2 16,0-8 1-16,0-5-1 15,0-3 0-15,0-4 2 0,5-4 5 16,-5 0 6-16,0 0-7 15,0 4-1-15,0-4-3 16,0-1 1-16,0-3-2 16,0 0-1-16,-5-4 1 15,5 0 1-15,0 0-3 16,0 4 0-16,0 4 3 16,0-8 3-16,0 0-2 15,0 0-2-15,-4 0-3 16,-1 4 1-16,5-4 1 15,-4 4 2-15,4-4-1 16,-4 4 2-16,-5-4-4 16,0 4 0-16,0-4 1 15,-9 4 0-15,-4-4 0 16,0 0 0-16,0-4 0 16,-5 0 0-16,-4 4 0 0,0 0 2 15,-5-8-3-15,-8 4-2 16,-1 8 2-16,-3-4 2 15,-6 0 0-15,1 0-1 16,-5-4 1-16,1 4-1 16,-6 4-3-16,-3-4 0 15,4-4 2-15,-5 4 2 16,-4 0-2-16,0 0-2 16,-5 4 4-16,1 0 1 15,-1-4-3-15,-4 0 1 16,0 0-2-16,-4 0-2 15,0 4 5-15,-1-4 1 0,-4 0-3 16,10 4-1-16,-10 0-2 16,13 4 3-16,1-8 0 15,4 4 3-15,-5-4-3 16,1 4 0-16,-1 0-1 16,1 0 0-16,4 0 2 15,0-1 2-15,8 1-8 16,-8 0-1-16,5-4 8 15,-1 0 4-15,0 0-2 16,-4 4 0-16,-4 4-3 16,8-4-3-16,1 0 4 15,3 4 1-15,6 0-3 16,-1 0-1-16,14 0 1 0,-5 0 2 16,4-1 0-1,10-3-3-15,-5 4-1 16,4 4-1-16,1-4 3 15,4 0-7-15,4 0-2 16,0 0-21-16,10 0-7 16,-1-4-82-1</inkml:trace>
  <inkml:trace contextRef="#ctx0" brushRef="#br0" timeOffset="22">4992 3131 60 0,'0'-12'24'0,"8"12"-18"0,-12 8 9 0,17-4 3 15,-4 0 1-15,0 0 3 16,9-4-1-16,4 4 2 16,0-1-7-16,1 1 1 15,3 4-10-15,10 0-4 16,4 4-2-16,4 4 3 0,9 4 2 16,5 3 2-16,-5 9 2 15,5 11-1-15,9-3 0 16,4 11-1-16,-9 0 0 15,9 5-2-15,5-9-1 16,-1 0-3-16,5-7-2 0,-5-1 3 16,5 5 0-1,0-5-1-15,-4 1-2 0,-1 3 7 16,5 5 3-16,0 3-3 16,0-4 1-16,9 1-5 15,0-5 0-15,-9 0-1 16,4 1-2-16,1-9 1 15,-6 5 1-15,1-9-3 16,-4 1 0-16,-5 0 1 16,-4-1 0-16,-5-3-3 15,0-1 2-15,-4 1 3 16,-5 0 3-16,0-5-4 16,-4 1-1-16,0 0 0 0,0-1 0 15,0 5 0-15,-5 0 0 16,0-5 0-16,-4 5 2 15,0-4-1-15,0-5 2 16,-4 5-4-16,-5-8 0 16,-4-4 1-16,-5-4 0 15,-4 4-77 1,-5-12-62-16,-9-12 43 16</inkml:trace>
  <inkml:trace contextRef="#ctx0" brushRef="#br0" timeOffset="23">8429 3075 68 0,'0'-15'27'0,"4"26"-21"0,-4-3-1 0,0-8-1 0,0 0 1 16,0 0 2-16,0 4-3 15,-4 4-3-15,0-4 8 16,-5 4 6-16,0 4 8 15,-5-8 3-15,-3 8-7 16,-1 0-4-16,-4-1-6 16,-5 5-4-16,-4 4-2 15,0 4-5-15,-5 3 1 0,-4 5 1 16,0-1 0-16,-4 9-3 16,4-9 2-16,-4 5 3 0,-1 0 1 15,1 3-1-15,-5 0-2 16,5 9 1-16,-1-17-1 15,1 5 0-15,-1-4 0 16,1-1-3-16,-5-3 2 16,-4-1 1-16,0 5 2 15,-1 3-1-15,-4 1-1 16,-4 0 1-16,-4-1-1 16,4 5 2-16,-1-5 3 15,-3 5-2-15,-1-1 0 16,5 8 1-16,0-7 2 15,4 3-3-15,0-3-2 16,5-9 0-16,-5 5-1 16,5-5 0-16,0-3 0 15,-1 4 0-15,1-5 0 0,0 1 0 16,-9 0 0-16,-1 3 4 16,-3 1 5-16,4-1 4 15,-5 9 2-15,9-5-8 16,-4 1-4-16,0-5-2 15,9 1-1-15,-1-4 0 16,6 3 0-16,-1-3 0 16,0 0 2-16,0 3-1 15,-4-7 2-15,8-8-2 16,-4 7-1-16,5 1-2 16,4 0 1-16,4-5 1 15,5 1 0-15,14-4-11 16,-1 0-3-16,0-8-59 15,14 3-42-15,4-3 44 16</inkml:trace>
  <inkml:trace contextRef="#ctx0" brushRef="#br0" timeOffset="24">9850 2898 104 0,'-18'-8'41'0,"10"8"-32"0,-6 0 11 16,10 4 2-16</inkml:trace>
  <inkml:trace contextRef="#ctx0" brushRef="#br0" timeOffset="25">9806 2898 234 0,'0'0'33'0,"0"12"-17"16,9-1 4-16,-9 9 3 0,-5-4-6 15,1 4-2-15,-1 3-4 0,5 1-2 16,-4 8-1-16,-1 7 0 16,1 5-2-16,-5 7 1 15,0 12 0-15,5 0 1 16,-5 20 2-16,9-12 4 16,-5 4-2-16,5-4 1 15,9 0-5-15,-13 0 0 16,-1 4-5-16,5 8-2 15,0 8 2-15,0-8 0 16,5 0-4-16,-1-8-1 16,10-4 3-16,-14 4 1 15,4 0 2-15,5-8 0 0,-9-8 0 16,4-3 2-16,-4-9-1 16,5-8 0-16,-5-3-6 15,0-8 1-15,0-5-2 16,13-15-48-1,-4 4-21-15,0-16-57 16</inkml:trace>
  <inkml:trace contextRef="#ctx0" brushRef="#br0" timeOffset="26">9957 3032 64 0,'13'8'24'0,"9"-4"-18"0,9-4 7 15,-13 0 1-15,9 4 12 16,4 0 6-16,13 0-10 15,5 4-3-15,18-1-11 0,-1-3-5 16,19-4-2 0,4 4-1-16,8-4 2 0,5 4-1 0,5-4 2 15,0 4 0-15,4-4 1 16,0 0 6-16,0 0 4 16,0 4-7-16,9 0-2 15,-5-4-5-15,1 0-1 16,3 0 1-16,-3 0 2 15,-5 8-3-15,0-8 0 16,-4 4 3-16,-1-4 1 16,1-4-1-16,-1 0-2 15,-4 4 1-15,-13 0-1 16,-4 4 0-16,-1-4 0 16,-8 0-3-16,-1-4 2 0,-4 0 1 15,0-4 2-15,-4 8-1 16,-5-4-1-16,0 0-2 15,-4 0 1-15,-9 4 5 16,-5-4 2-16,-8 4 2 16,-5 0 2-16,-5 0-5 15,1-3-1-15,4 3-2 16,0-4 1-16,-13 4-4 16,0-4 0-16,-18 4 3 15,13 0 1-15,9-16 1 16,-22 24 0-16,0-8 2 15,0 0 3-15,0 0 2 16,-4 8 1-16,-5 3-4 0,5-7-3 16,-1 8-2-16,1-4-3 15,-1 8 1-15,1-4 1 16,-1 15-1 0,-4 5 4-16,1 0 4 15,3 7-5-15,-4 4 0 16,0 5 0-16,0-1 0 15,-13 12 0-15,9-15 0 16,0 23 13 0,-1-8-9-16,5-11-2 15,-4-1-3-15,9 4 0 16,-5 1-2-16,0-1 2 16,-4 0-2-16,4 4 2 15,-5 1-4-15,1-5 0 0,-5-4 3 16,5 1 1-16,0-17 1 15,-1 17 0-15,-3-13-5 16,-1-3 1-16,4-4 0 16,1-1 2-16,0-3-1 15,-1 0-1-15,6-9 1 16,-1 5-1-16,-5-4 0 16,5 0 0-16,5-5 0 15,0 5 0-15,-1-4 0 16,1 4 0-16,4-8 0 15,-5 8 2-15,1-5-1 16,4 1 2-16,-5-4-2 16,5 4-1-16,0 0-2 15,0 0 1-15,0 0 1 0,-4-5 2 16,0 1-1-16,-1 0-1 16,1 0 1-16,4 0-1 15,0-8 0-15,0 0 0 16,-5 0 2-16,1 0 3 15,-1 0-2-15,5 0-2 16,0-4-3-16,0 4-1 16,0 0 2-16,0 0 2 15,-4 0 0-15,4 0 2 16,-5 0-4-16,1-4 0 16,4 0 1-16,0 0 0 15,0 0-3-15,0 0 2 0,-9 0 1 16,9 0 2-16,0 4-1 15,0 0-1-15,0 0 1 16,0 0-1-16,0 0 0 16,9 8 0-16,0-4-3 15,0 4 0-15,0-8 2 16,0 4 2-16,-9-4-46 16,0 0-22-16,-5-8-59 15</inkml:trace>
  <inkml:trace contextRef="#ctx0" brushRef="#br0" timeOffset="27">9868 4927 124 0,'13'-4'49'0,"5"-8"-38"0,0 0 6 0,-9 12 1 16,8 0 3-16,10-4 2 15,4 4-15-15,9-4-6 16,9 4-2-16,4 0-10 0,14-4-1 0,13 0 15 15,4 4 8-15,5 0-3 16,9-3-2-16,8 3-2 16,5 0-1-16,5-4 0 15,8-4 2-15,5 0-3 16,4 0-2-16,9 0 0 16,-13 0 1-16,-31 0 5 15,39 0 4-15,-8-8-4 16,-4 5 1-16,-10 3-5 15,-4-4 0-15,-4 0-1 16,-5-4-2-16,4 4 1 16,-12 1-1-16,-5-1 2 15,-10 0 1-15,-12 0 1 0,0 4 2 16,-14 0 3-16,0 0 2 16,-4 0-5-16,-9 1-2 15,-4-1-2-15,-5 4-2 16,0 0-2-16,-9 0 1 15,-4 0 3-15,0 0 1 16,-10 0-4-16,-3 4 1 16,-5 0-33-16,0 0-13 15</inkml:trace>
  <inkml:trace contextRef="#ctx0" brushRef="#br0" timeOffset="28">9792 3095 132 0,'-4'-4'52'0,"8"-12"-41"0,1 20-2 16,-5-4-8 0,13 8-2-16,-4 0 1 15,4 0 0-15,1 0 0 16,3 0 0-16,1 4 0 0,9 0 11 15,0-1 5-15,8 5 3 16,5 0 3-16,9 8-6 16,4 3-1-16,14 9-5 15,-1 7 1-15,1 5-4 16,4-1 1-16,9 4-7 16,4-3-3-16,5-1 5 0,5 0 3 15,3 1-6-15,1-9 1 16,0 1-1-16,4-5 0 15,0 5 4-15,0-1 2 16,-4 5 2-16,-5-1 0 16,-9 4-4-16,5-3-3 15,-4-5 0-15,-1 1 1 16,-4-1-3-16,0 1 0 16,-5-5 1-16,1 5 2 15,-5-9 1-15,-4-3 1 16,-5-4-2-16,4-5-2 15,-8-3-2-15,0 4 1 16,0-4 3-16,-10 0 1 0,1-1 3 16,0 1 3-16,-4-4-9 15,-1 4-4-15,-4 0 2 16,0-1 0-16,-5-3 2 16,5 4 0-16,-4-4-3 15,-1 0 2-15,-3-1 1 16,-6 1 2-16,-4 0 1 15,1-4 3-15,-1 0-8 16,-4 0-3-16,-10-4-22 16,1-4-7-16,-4 0-69 15</inkml:trace>
  <inkml:trace contextRef="#ctx0" brushRef="#br0" timeOffset="29">13465 3210 100 0,'-22'-4'38'0,"9"4"-29"0,-5 4-1 0,13-4-2 16,-3 4-4-16,-6 3-2 15,1 5 1-15,-5-4 1 16,0 4 8-16,-4 0 3 16,-9 4 0-16,0 3 2 15,-4 1-6-15,-1 4-1 16,-8 4-4-16,-1 3-1 16,-8 5-1-16,-5-1-2 0,-8 5 3 15,-1-1-4-15,0 1 0 16,-4-9 5-16,-4 1 5 15,-10-1-1-15,5-3 1 16,0 0 1-16,1-1 4 16,3 5-8-16,-4-1-3 0,5 5-5 15,4-5 1-15,-5 9 1 16,1-1 0-16,-5 5 0 16,-5-9 2-16,1 13-1 15,4-5-1-15,-4-3 1 16,-1 3 1-16,10-3-1 15,-1-9 2-15,5 1-2 16,0-5 2-16,4 5-4 16,1 0-2-16,8-1 4 15,-9 5 1-15,14-5 0 16,-5 1-2-16,5-5 1 16,-5 1-1-16,14 4 2 15,-5-5 3-15,0-3 0 0,5 8 0 16,4-9-3-16,0 1-2 15,4 4 3-15,5-13 0 16,5-3-4-16,-1 4 1 16,9 0-35-16,0-4-15 15</inkml:trace>
  <inkml:trace contextRef="#ctx0" brushRef="#br0" timeOffset="30">1807 5776 68 0,'-4'4'27'0,"4"-4"-21"0,-5 4 23 0,5-4 8 16,-4 3-13-16,-5 5-3 16,0-4-2-16,0 0 0 15,0 0-6-15,-4-4 0 16,-5 4-8-16,5-4-1 0,-9 4 0 15,-5 0 0-15,9-4 0 16,1 0 0-16,-1 4 0 16,0-4 0-16,0 8 0 15,-4-4-2-15,4 4 1 16,5-4 4-16,0 4 4 0,-1-4-2 16,6 3 2-16,-1-3-6 15,4 4-1-15,5 4 4 16,0 0 3-16,0 4-2 15,0 3 2-15,0 5-6 16,5 0-1-16,-5 0 0 16,0 7 2-16,4-3-1 15,1-1 2-15,-1-3-4 16,5-4 0-16,-5 0-1 16,10-5-2-16,-1-3 3 15,5-4 0-15,4 0-1 16,5 0 1-16,-5-12-2 15,4 4 2-15,1 0-26 16,-5 4-12-16,1-8-79 16,-1-4 239-16,0 0 205 15</inkml:trace>
  <inkml:trace contextRef="#ctx0" brushRef="#br0" timeOffset="31">1514 5981 148 0,'9'-4'55'0,"-4"8"-43"0,17 0 5 16,-9-4 0-16,0 4-10 16,1 0-2-16,3-4 1 15,6 0 3-15,-6 0-2 16,6 4-4-16,3-4-6 16,-3 0-1-16</inkml:trace>
  <inkml:trace contextRef="#ctx0" brushRef="#br0" timeOffset="32">1825 5890 176 0,'-18'-20'68'0,"23"16"-52"0,4 0-10 0,-9 4-7 16,4-3 4-16,5 3 5 15,0 0 14-15,0 0 8 16,0 0-15-16,0 3 5 0,-1 5 1 16,1 4-7-16,5 0-1 15,-1 4-16-15,5 4-5 16,-1-1 9-16,1 1 9 16,4 0-36-16,1-4-16 15,-6-5-26-15</inkml:trace>
  <inkml:trace contextRef="#ctx0" brushRef="#br0" timeOffset="33">2047 5890 188 0,'-4'-12'71'0,"-5"4"-55"0,4 4 4 16,5 8-2-16,-4 4-5 15,0 0 2-15,-5 4-4 16,-5 4 1-16,5 7-7 15,-4 5-1-15,0 4 0 0,-5 3 0 16,0 1 0-16,5-5-2 16,0 5-2-16,4-9-19 15,4-3-8-15,1-4-50 16,4-8-47-16,4 0 43 16</inkml:trace>
  <inkml:trace contextRef="#ctx0" brushRef="#br0" timeOffset="34">2331 5859 192 0,'-13'-16'74'0,"-5"12"-58"0,5 4-6 0,13 4-8 15,0 0-6-15,0-4 16 16,0 12 8-16,0-1-9 15,-4 5 10-15,-1 8 5 0,5 3-5 16,0 5-2-16,0 4-11 16,0 3-3-16,0 1-3 15,9-1 1-15,-5 0-20 16,1-3-6-16,4-8-32 16,-5-5-13-16,-4-3-26 15</inkml:trace>
  <inkml:trace contextRef="#ctx0" brushRef="#br0" timeOffset="35">2283 5973 180 0,'0'-32'68'0,"8"17"-52"0,1 3 12 0,-9 8 3 16,5-4-5-16,-1 0-1 15,5 0-11-15,0-4-6 16,0 4-5-16,9 4 0 0,-5 4 2 15,9 8-2 1,0 4-6-16,-4 4-1 16,-5 0 4-16,-4 4 4 15,-9 3 1-15,-9 1 0 16,1 0-10-16,-10-1-2 16,-13-3-14-16,8-8-6 15,1-12-79-15</inkml:trace>
  <inkml:trace contextRef="#ctx0" brushRef="#br0" timeOffset="36">2642 5902 116 0,'-9'12'46'0,"14"-4"-35"0,-5 0-2 15,0-1 0-15,0 1 7 16,0 0 7-16,0 0 12 16,4-4 8-16,5 0-19 15,4-4-6-15,1 0-11 16,8 0-5-16,-4-4 1 0,4 0-2 0,-4-4 2 16,-1 0-2-16,-3-3 2 15,-5-1-2-15,-5 0-1 16,-4 0 1-16,-9 0-1 15,-4 4 0-15,-5 4 0 16,0 0 2-16,-4 8 3 16,0 4 0-16,0 4 2 15,4 4 0-15,5 4 3 16,4 3-3-16,4 5 1 16,10 0-3-16,4 3 2 15,8-7-9-15,10-1 0 16,0-3-42-16,-1-8-18 0,1-8-43 15</inkml:trace>
  <inkml:trace contextRef="#ctx0" brushRef="#br0" timeOffset="37">3255 5764 264 0,'0'-40'101'0,"0"36"-78"0,0 0-7 15,0 12-15-15,0 0-4 16,0 4 8-16,-9 0 6 15,5 0-5-15,-1 4 14 0,1 3 9 16,4 5-9-16,0 4-1 16,0 7-9-16,4 5-4 15,5 3-3-15,0-4-3 16,4 1 1-16,1-8 1 16,-1-5-41-16,5-3-16 15,0 0-60 1,-5-9-47-16,0-11 66 15</inkml:trace>
  <inkml:trace contextRef="#ctx0" brushRef="#br0" timeOffset="38">3193 5989 200 0,'-22'-32'77'0,"17"28"-60"0,1 4-5 16</inkml:trace>
  <inkml:trace contextRef="#ctx0" brushRef="#br0" timeOffset="39">3189 5953 325 0,'22'0'10'0,"4"-4"-4"16,1-4-4-16,9 1 1 0,-1-1-26 15,-4 0-10-15,-9 8-56 16</inkml:trace>
  <inkml:trace contextRef="#ctx0" brushRef="#br0" timeOffset="40">6049 5377 132 0,'4'-8'52'0,"-4"4"-41"0,9 0 7 16,-5 8-2-16,5-4-1 15,0 0 1-15,-9 0-4 16,5 4-2-16,-5-4-6 16,0 0 13-16,-5 4 5 0,-4 0-4 15,-4-4-3-15,-5 4-8 16,0 0-3-16,-4-4-2 15,0 0-2-15,0 0-2 0,0 0 1 16,4 4 5 0,0-4 9-16,-4 4 0 15,13 4-7-15,-4 3-1 16,4 5 1-16,0 0 3 16,0 4 5-16,0 3 1 15,5 5-2-15,-1 8 0 16,1-9-5-16,-1 9 0 15,1-5-1-15,8-3 1 16,-4 0-2-16,5-5 1 16,-1 1-6-16,5 0-1 15,0 3 0-15,0 1 2 16,4 4 1-16,-4-1 1 0,4-3-2 16,5-5-2-16,0-3-4 15,4-4 0-15,5-4-27 16,-1-8-11-16,-3-8-83 15,-6 0-47 1,-3-4 81-16</inkml:trace>
  <inkml:trace contextRef="#ctx0" brushRef="#br0" timeOffset="41">5782 5764 168 0,'-9'-8'66'0,"27"8"-52"0,-9 0 3 0,0 0 0 16,4 0-5-16,5-4 1 15,4-4-1-15,9 4 2 16,0-4-7-16,0 0-4 0,0-4 0 16,1 1-4-16,-6 7-2 15,-4-4-51 1,-4 0-63-16,-9 4 23 15</inkml:trace>
  <inkml:trace contextRef="#ctx0" brushRef="#br0" timeOffset="42">6133 5527 220 0,'0'-12'85'0,"4"20"-66"0,10-16 8 16,-1 8-2-16,0 0-15 15,5 8-3-15,4-4-1 16,1 4 1-16,-1 4-3 16,0 3-1-16,0 9 1 0,0 0-2 15,1 0-2-15,-6-9-2 16,1 5-1-16,-5-8-36 16,5-4-16-16,-9 0-47 15</inkml:trace>
  <inkml:trace contextRef="#ctx0" brushRef="#br0" timeOffset="43">6417 5472 244 0,'0'-8'90'0,"-18"12"-70"0,14 8-5 0,4-1-8 15,-4 5-5-15,-5 8 3 16,-5-4 13-16,1 3 6 15,0 9-12-15,-1-4-2 0,-8-5-3 16,9 1-3-16,-5 4-1 16,0-1-19-16,1 1-9 15,3-5-45-15,1 1-19 16,4-8-7-16</inkml:trace>
  <inkml:trace contextRef="#ctx0" brushRef="#br0" timeOffset="44">6542 5480 192 0,'-14'-8'74'0,"32"12"-58"0,-18 11-2 15,4-7-5-15,-4 4-5 16,5 4 2-16,-5 4 17 15,0 3 7-15,-5 9-15 16,1-4 3-16,0-1 2 0,4 1-9 16,0 3-3-16,8-3-5 0,1 0 0 15,-4-1-31-15,4-3-13 16,0-4-37 0,-9-8-50-16,0-1 30 15</inkml:trace>
  <inkml:trace contextRef="#ctx0" brushRef="#br0" timeOffset="45">6590 5476 232 0,'0'-44'88'0,"9"32"-69"0,0-11 15 0,0 15 1 16,0-4-18-16,4 4-7 0,1 0-4 15,3 0-2-15,10 8-2 16,-5 8-4-16,0 8 1 0,-4 8 1 15,0-1 0-15,-5 13 0 16,-4-5 0-16,-9 1 0 16,-4 0 2-16,-10-1-8 15,-3 1-3-15,-6-13-28 16,1-3-12-16,0 0-58 16</inkml:trace>
  <inkml:trace contextRef="#ctx0" brushRef="#br0" timeOffset="46">6928 5562 156 0,'4'0'57'0,"5"4"-44"0,-4 12 5 0,4-4-1 15,-1-12-8-15,-3 4-3 16,4 4-3-16,9 0 0 15,-5-8-2-15,0-4 4 0,5 4 4 16,4 0-5-16,-9-8 0 16,5 4 0-16,-9-8 0 15,-4 4-2-15,-1-4-2 16,-4 1 3-16,-9-5 0 16,0 4-4-16,-4 0 1 0,-5 8 0 15,0-4 2-15,1 12 3 16,-1 0 2-16,0 4 1 15,0 8 0-15,9-4-2 16,5 7-1-16,0 1-1 16,8 8 0-16,9-12-22 15,1 3-8-15,12-3-64 16,-3 0-35 0,3-8 60-16</inkml:trace>
  <inkml:trace contextRef="#ctx0" brushRef="#br0" timeOffset="47">7794 5318 168 0,'0'-16'63'0,"0"12"-49"0,9-4 11 0,-9 8 5 0,0 0-5 16,0-4 3-16,4 4-10 15,-4 0 0-15,0 0-11 16,5 8 9-16,-5 8 4 0,0-4 1 16,0 19-1-16,0 1-6 15,0 3-1-15,0 1-4 16,4 3 2-16,1 1-8 15,-1-1-2-15,5-7-1 16,0-4 2-16,-5-5-12 16,5 1-3-16,-4-4-29 15,-1-1-11-15,-4-3-51 16,0-4-46 0,-4-4 60-16</inkml:trace>
  <inkml:trace contextRef="#ctx0" brushRef="#br0" timeOffset="48">7727 5582 212 0,'-17'-35'82'0,"8"19"-64"0,22 4-4 0,-4 8-8 15,4 0-4-15,-4 4 1 16,13-4-4-16,5 0 1 16,0-4 0-16,4 0-9 0,4 4-2 15,-4 1-49 1,-4-1-51-16,-5 0 28 15</inkml:trace>
  <inkml:trace contextRef="#ctx0" brushRef="#br0" timeOffset="49">10672 5144 96 0,'-5'-4'38'0,"-4"0"-29"0,1 4 14 16,3 0 8-16,1 0-4 15,-1 0-1-15,1 0-12 16,-5 0-4-16,-4 4-6 16,4-4-1-16,-9 4 3 0,0 4-3 0,-4-4 0 15,4 4 5-15,0 0 3 16,1-4-2-16,-1 7 0 15,-4 1-3-15,8 4 1 16,-3 4 0-16,3 0 1 16,1 7 2-16,4 5 1 15,-4-1-3-15,4 9 0 16,0-5 4-16,5 1 2 16,8 3-5-16,-4-3-1 15,4-1 0-15,5-3 2 16,5-8-7-16,-5-1-2 15,4-3 1-15,9-4 1 0,5 0-1 16,-1-4-2-16,5-1-4 16,1-7-2-16,3 0-8 15,1 0-4-15,-1-8-26 16,-4 0-9-16,0 0-51 16</inkml:trace>
  <inkml:trace contextRef="#ctx0" brushRef="#br0" timeOffset="50">10374 5468 216 0,'-9'-12'82'0,"0"20"-64"0,14-8-7 0,13 0-8 16,-1 0-7-16,10 4 0 15,0-8 9-15,-1 0 6 16,10-4-5-16,-9 4-8 0,8 0-3 16,1 0-31-16,-1 0-12 15,1 0-35 1</inkml:trace>
  <inkml:trace contextRef="#ctx0" brushRef="#br0" timeOffset="51">10761 5262 216 0,'-5'-7'82'0,"10"10"-64"0,12 5-4 16,-12-4-8-16,17 4-9 16,-4 0 2-16,8 12 3 15,1 4 1-15,-5-1-1 16,5 1-2-16,-5 4 1 0,-4-5-1 15,0-3 0-15,-5-4-25 16,0 0-10-16,1-5-51 16</inkml:trace>
  <inkml:trace contextRef="#ctx0" brushRef="#br0" timeOffset="52">11045 5282 212 0,'-22'-31'79'0,"13"23"-61"0,4 8-7 0,1 0-7 16,-1 4-4-16,1 0 0 15,0 3 4-15,-5 9 2 16,-5 0-2-16,-3 4 13 0,-1 3 8 16,0 1-13-16,0 4-6 15,1 7 0-15,-1-3 0 16,4-1-60-16,-3-3-25 15,3-4-18 1</inkml:trace>
  <inkml:trace contextRef="#ctx0" brushRef="#br0" timeOffset="53">11236 5235 172 0,'-14'-12'66'0,"10"8"-52"0,4 0 10 0,0 4 0 0,-4 0-8 16,4 0 1-16,0 8 1 16,4 4 3-16,-4 4-11 15,0 3 3-15,4 9 1 0,1 0-5 16,-1 7-1-16,1 5-4 15,4 3-3-15,0 0 0 16,-1 5 1-16,1-5-12 16,-4 1-6-16,4-13-20 15,-5 1-10-15,5-5-55 16</inkml:trace>
  <inkml:trace contextRef="#ctx0" brushRef="#br0" timeOffset="54">11280 5258 244 0,'0'-51'90'0,"5"43"-70"0,-5-4 10 0,4 5 2 16,5-1-18-16,0 0-2 16,4 0-10-16,5 4-2 15,9 4 0-15,4 4 0 0,-5 4 0 16,1 8 0-16,-5 7 2 15,-4 9 1-15,-9 3 1 16,-9 5 0-16,-9-1 2 0,-4-3-3 16,-10-5 0-1,-3 5-12-15,-1-8-7 0,-4-9-38 16,4 1-17-16</inkml:trace>
  <inkml:trace contextRef="#ctx0" brushRef="#br0" timeOffset="55">11631 5349 220 0,'4'-19'82'0,"-4"19"-64"0,18 11-13 16,-4-3-10-16</inkml:trace>
  <inkml:trace contextRef="#ctx0" brushRef="#br0" timeOffset="56">11702 5361 324 0,'13'8'-1'0,"5"-4"2"15,0 0-1-15,0 0 0 0,-5 0 0 0,-4-4 0 16,0-4 0-16,0 0 2 16,-9-4-1-16,-5 0 2 15,1-4-4-15,-1 0 0 16,-4 1-4-16,-4-5-1 16,-5 4 3-16,1-4 1 15,-6 4 4-15,-3 4 3 16,-1 8 7-16,0 4 2 15,1 4-3-15,4 4-1 16,4 4-6-16,5 8-1 16,4-1 1-16,4 5 0 15,10 3 0-15,8 1 2 16,5-4-8-16,4-5-3 0,5-3-26 16,4 4-10-16,0-12-56 15</inkml:trace>
  <inkml:trace contextRef="#ctx0" brushRef="#br0" timeOffset="57">11858 5270 176 0,'-9'-31'68'0,"4"27"-52"0,-4-8 6 16,9 12-1-16,5-4 2 15,-10 4 3-15,5 0-2 16,0 0-1-16,0 0-12 0,0 8 2 15,0 4 3-15,5 7-6 0,-1 1-1 16,1 8-3-16,-5-1-1 16,0 5-3-16,4 0 1 15,1 3-2-15,-10-7-1 16,1 3 1-16,4-11 1 16,-5 4-3-16,1-8 0 15,8-1 1-15,1-11 0 16,-10 8-3-16,5-12 2 15,0-4-4-15,9-12 1 16,4 1 0-16,1-9 2 16,-1-8 1-16,5-3 1 15,0-1-3-15,-1 1 2 16,-3-1 7-16,3 5 4 0,1 3-5 16,0 8-3-16,0 5-1 15,4 3 1-15,0 4-3 16,0 4 0-16,-4 8-1 15,-5 4 0-15,-4 7 2 16,-4 5 2-16,-1 0-1 16,-4 4-1-16,-4-5 1 15,-1 1 1-15,1-4-1 16,-1-4-1-16,1-4 1 16,4-4 1-16,0-4-1 15,4-8 2-15,1 0-4 16,-1-8 0-16,5 0-12 15,0 0-7-15,-4 5-55 0,-1-1-24 16,0 8-2 0</inkml:trace>
  <inkml:trace contextRef="#ctx0" brushRef="#br0" timeOffset="58">12555 5132 220 0,'-9'-20'82'0,"0"24"-64"0,0-4 9 15,9 0 0-15,-9 0-5 16,9 0-1-16,-4 0-5 16,-1 4-2-16,-3 4-8 15,-1 8 7-15,9 4 6 0,-5 3-4 16,1 9 2-16,-1 4-10 16,5 3-2-16,0 4-1 15,0 1 2-15,0 3-5 16,9-7-3-16,5-1-30 15,-6-3-12-15,6-9-56 16,-1 1-64-16,5-4 50 16</inkml:trace>
  <inkml:trace contextRef="#ctx0" brushRef="#br0" timeOffset="59">12373 5322 252 0,'0'-24'96'0,"44"24"-75"0,-13-4-14 0,-9 4-11 16,18-4-41-16,14 0-15 15,-5-4-29-15,-1 4-12 0</inkml:trace>
  <inkml:trace contextRef="#ctx0" brushRef="#br0" timeOffset="60">3539 5898 116 0,'5'0'44'0,"-1"-4"-35"0,-4-4 14 0,9 8 5 16,-4 0-7-16,3-4 0 16,-3 0 3-16,-1 4 2 0,1-4-13 15,-1 0 3-15,1 0 4 0,-5 4-5 16,4 0 0-16,1-4-9 16,-1 1-2-16,5-1-4 15,0 0-1-15,4 0 1 16,0 0 2-16,5-4 1 15,-5 0 1-15,-4 0-7 16,5 0 0-16,-5 0 5 16,-5 0 4-16,0 4-6 15,-4 0 1-15,9 1-1 16,-9-1 2-16,5 0-3 16,-5 4 0-16,-5 0 1 15,5 0 2-15,0 8-3 16,0 3 0-16,0 9 7 0,0 8 4 15,-4 3-3-15,4 9 1 16,0 7-3-16,4-3 2 16,1-9-6-16,-5 5-1 15,0-9 0-15,4-3 0 16,-4-12 2-16,5-1 3 16,-1-7 0-16,-4 0 0 15,-9 0-1-15,5-8 2 16,-1 0-3-16,-8 0-2 15,4 0 0-15,-9 0-1 16,5-4 0-16,-5 0 2 16,14 0 3-16,-9 0 2 0,13 4-1 15,0-4 1-15,8 0-2 16,6 0 0-16,12 0-6 16,10 4 1-16,8-3 0 15,5-5 2-15,4 0-3 16,5-4 0-16,0 0-34 15,-9 0-15-15,-5-4-84 16</inkml:trace>
  <inkml:trace contextRef="#ctx0" brushRef="#br0" timeOffset="61">8145 5645 176 0,'-5'-15'66'0,"1"7"-52"0,4 0 12 0,0 4 1 15,4-4-4-15,1 0-2 16,-1-8 0-16,1 4 1 16,4-3-12-16,4-1 1 0,0 0 0 15,5 0-6-15,4 0-1 0,-4 9-2 16,0 3 1-16,-1 4-2 16,-3 7 2-16,-1 13-2 15,-4-4-1-15,-9 4 3 16,0 7 0-16,-9 5-1 15,0-4 1-15,-4-5 9 16,-5 1 4-16,-4-4-5 16,0 7-2-16,0-3-1 15,4-4 0-15,0 0-4 16,5-5-1-16,4-7-1 16,13-4 1-16,14-4 0 15,13-4 1-15,9 0-5 16,13-4 1-16,-4 0-38 15,0 5-16-15,0-1-83 16</inkml:trace>
  <inkml:trace contextRef="#ctx0" brushRef="#br0" timeOffset="62">12937 5361 148 0,'18'-20'57'0,"-10"12"-44"0,6-7 14 0,-5 11 5 0,-9-4-7 16,4-4-2-16,-4 0-2 15,0 0 1-15,0-3-12 16,0-1 3-16,4 0 1 0,5 0-5 16,5 0-3-16,-1 5-3 15,5 3 0-15,-5 0 4 16,9 8 8 0,1 0-4-16,-6 8-5 15,-3 3-2-15,-6 5-4 16,-3 0-1-16,-5 8 3 15,-5-1 1-15,-3 5-1 16,3-4-2-16,1-1 3 16,-5-3 2-16,9 0 0 0,-9-4 2 15,5-4 2-15,4-1 2 16,-5 1 1-16,5-4 2 16,5 4 2-16,3-4 2 15,1 4-10-15,5-4-2 16,-1 3-2-16,0 5 2 15,5 0-3-15,-5 4 0 16,1 3 1-16,-10 9 2 16,-13-4-1-16,-13 3 0 15,-18-3-14-15,-27 0-4 16,-21-5-91-16,-19 5-38 0,-17-16 6 16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3:55.14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1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3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4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5">2029 790 124 0,'22'-4'49'0,"-22"4"-38"0,32-20 26 0,-19 16 10 0,5 0-8 16,4 0-2-16,0-4-13 15,0 0-4-15,0 5-21 16,1-1-108-1,-6 0 59-15,1 0-82 0</inkml:trace>
  <inkml:trace contextRef="#ctx0" brushRef="#br0" timeOffset="6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7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8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9">8091 786 160 0,'-13'-4'63'0,"13"20"-49"0,9-8 5 0,-9-8 0 16,4-4 6-16,5 4 5 16,5-4 1-16,8-4 3 15,9 0-18-15,4-4 0 0,5 8-2 16,-4 0-7-16,-1-4-2 15,-4 4-3-15,-4 0-2 16,-5 0-19-16,-4 4-10 16,-9 0-91-16</inkml:trace>
  <inkml:trace contextRef="#ctx0" brushRef="#br0" timeOffset="10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1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12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13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14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15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16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17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18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19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0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1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2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4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5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6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7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8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30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31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32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33">3322 1291 140 0,'-5'-8'52'0,"-4"12"-41"0,14-12 4 16,-5 8-1-16,0-4-3 15,4 4 1-15</inkml:trace>
  <inkml:trace contextRef="#ctx0" brushRef="#br0" timeOffset="34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35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36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37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38">8966 581 144 0,'9'0'55'0,"-9"0"-43"0,22-4 21 15,-13 0 26 1,5 4-33-16,-1-4 6 16,0 4-20-16,0-4-7 15,5 4-3-15,0-4-44 0,4 4 23 16,-4-4-94-1,0 4 63-15</inkml:trace>
  <inkml:trace contextRef="#ctx0" brushRef="#br0" timeOffset="39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40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41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42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43">10250 577 144 0,'0'0'55'0,"9"4"-43"0,13-8 16 16,-9 4 7-16,5-4-4 15,4 0 2-15,0 0-13 16,5-4-4-16,0 4-9 16,-1 4-5-16,-8-4-1 0,0-4-23 15,-9 4-10-15,-5 0-55 16</inkml:trace>
  <inkml:trace contextRef="#ctx0" brushRef="#br0" timeOffset="44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45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46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47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48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49">12803 474 176 0,'-13'-4'68'0,"9"-4"-52"0,4 8-12 0,0 0-9 0,0-8 7 16,0 8 5-16</inkml:trace>
  <inkml:trace contextRef="#ctx0" brushRef="#br0" timeOffset="50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51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52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53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54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55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56">13780 328 248 0,'-4'-24'93'0,"4"24"-72"0,4-4-2 16,-4 0 5-1,5 0-15-15,-1-3 6 16,10 3-8-16,3-8-4 16,1 8-2-16,9-8-4 15,-1 4 2-15,5 0-12 16,5 4 6-16,-9 4-49 0,-1 4 31 0,-8-4-95 16,0 8 67-1</inkml:trace>
  <inkml:trace contextRef="#ctx0" brushRef="#br0" timeOffset="57">13820 474 148 0,'-13'12'55'0,"13"-12"-43"0,13 4 3 0,-8-4 19 16,-1 4-21-16,5 0 28 15,9 0-23-15,-5-4 2 16,1 4-12-16,-6-4-89 16,6 0 44-16,-5-4-87 15,4 0 70-15</inkml:trace>
  <inkml:trace contextRef="#ctx0" brushRef="#br0" timeOffset="58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59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60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61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62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63">14766 502 200 0,'0'-8'74'0,"0"8"-58"0,9 4 5 0,-4-4 10 16,-1 4-18-16,5 0 22 15,4 0-20-15,-4-4 15 16,4 0-17-16,1-4-5 15,4 4-5-15,-5-8-11 16,5 4 4-16,-1-4-21 16,1 8 15-16,0-8-71 15,0 8 45-15</inkml:trace>
  <inkml:trace contextRef="#ctx0" brushRef="#br0" timeOffset="64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65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6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67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68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69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70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71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5:32.96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 29 68 0,'-4'-4'27'0,"13"8"-21"0,-14 0 7 15,5-4 2-15,0 0-2 16,0 0 0-16,0 0-3 0,5 8-1 16</inkml:trace>
  <inkml:trace contextRef="#ctx0" brushRef="#br0" timeOffset="1607">15 49 200 0,'0'0'13'16,"13"8"-3"-16,-4-16-4 15,4 12-4-15,5-8-2 0,0 8 3 16,4 0 2-16,-4 0 2 16,4-4 1-16,5 0 0 15,4-4-7-15,4 8 0 16,5-4 1-16,5 4 3 16,3 0 0-16,6 0 0 15,3 0-3-15,6 0 1 16,3-4-2-16,5 0 2 0,5 4-4 15,8-4 0-15,-4-4 3 16,0 8 3-16,0 0-4 16,4 0-1-16,-8 11 2 15,4-15 1-15,4 0-1 16,1 0-2-16,3 4 3 16,6-4 0-16,8 4 5 15,-13-4 3-15,8-8-6 16,-3 8-1-16,3-4 2 15,5 0 1-15,1 4-1 16,-6-4-1-16,1 4-1 16,-9-3 2-16,4 3 1 15,0-4 1-15,1 0-4 16,3 0-3-16,-3 0 0 0,8 0 1 16,-5 0 3-16,-3 0 4 15,3 0-11-15,5 4-3 16,-4 4 2-16,4-4 3 15,-4 8 1-15,0-8 2 16,-5 4 0-16,5 0 1 16,-1 4-2-16,1-12-2 15,-5 4-4-15,-4 0 0 16,0 0 6-16,-5-4 4 16,1 12 1-16,-1-8 3 15,1 4-5-15,-1-1-3 16,-4 1-1-16,0 0-1 0,-5 4 0 15,5-12 0-15,0 0-3 16,0 0 2-16,0 4 1 16,-4 0 2-16,-1 0 1 15,1 0 3-15,-5 0-5 16,4 0-1-16,5-4 0 16,0 1 2-16,4 6 1 15,1-10 1-15,4 7-5 16,-9-8-1-16,8 0 1 15,1 4 0-15,-9 0 5 16,-4 0 2-16,4 4 0 16,4-4-1-16,5 8-3 15,0-8 1-15,4 4-4 16,-9 0-2-16,27 0 2 0,-4-8 0 16,-1 8-2-16,1-4 2 15,0 4 3-15,-10-4 1 16,5 4-4-16,-13-8-1 15,9 4 1-15,0-4 0 16,-1 8 3-16,1 0 1 16,4-3-1-16,-9 3-2 15,5-4-2-15,0 0 1 16,4 8 1-16,0-4 0 16,-9-4 0-16,10 0 2 15,-10 4-1-15,0 0 2 16,5-4-4-16,4 4-2 15,0 4 2-15,-4-4 0 16,8-4 3-16,-8 4 3 16,9 0-4-16,-5 0-1 0,0 0 0 15,-9 0 2-15,1 0 1 16,3 0 3-16,-8 0-1 16,9-4 0-16,-5 0-3 15,18 8-2-15,-9-8 1 16,0 4-1-16,0 12 0 15,-4-12 0-15,9-4 0 16,-5 8 2-16,4-8-3 16,-8 8-2-16,9-8 2 15,-10 8 0-15,1-4 1 16,-5 8 2-16,5-12-1 16,13 4 2-16,-9 0-2 0,-13 0-1 15,9-8-2-15,-14 12 1 16,5 0 1-16,4 0 2 15,-4-4-1-15,-4 4-1 16,-6-8-2-16,1 0 1 16,-22-4 1-16,27 12 2 15,-10-12-1-15,18 4-1 16,1 0 1-16,-1 4 1 16,-4-4-6-16,13 4 1 15,-9-4 3-15,0 8 4 16,14-4-3-16,-5 8-1 15,-9-4 0-15,14 0 2 0,-9 4-3 16,-1 3 0-16,1-3 1 16,0-4 0-16,-9-8-3 15,4 8 2-15,-9 0 1 16,-4-4 0-16,-9 4 2 16,-4 0 1-16,-9-4-1 15,-1 0 1-15,-8-4-2 16,9 4-1-16,-14-4 1 15,1 4 1-15,-1 0-1 16,-8 4 2-16,4-12 0 16,-9 8 3-16,0 0-1 15,-13 0 2-15,8 0-4 16,-8 0 0-16,-5 0 5 16,1 0 3-16,-14 0-6 15,8 0-3-15,1 8-1 16,5-8-1-16,-14 8-66 0,-9-16-30 15,-13-19-43 1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5:52.39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1277 636 80 0,'9'-8'30'0,"0"4"-24"0,4-4 26 0,-9 8 8 16,5 0 4-16,0 0 1 15,0-4-6-15,4 0-1 16,-4 4-21-16,5 0 5 0,-1 4 2 16,-4 4-6-16,0 4-3 0,0 8-4 15,-5 4-2-15,-4 3-3 16,-4 1 1-16,-5-5-20 16,-5 1-5-16,1-8-82 15,-5-8-65 1,5-16 56-16</inkml:trace>
  <inkml:trace contextRef="#ctx0" brushRef="#br0" timeOffset="-1878">7 87 108 0,'0'-4'41'0,"0"4"-32"0,-5-4 15 0,5 4 7 16,0 0-4-16,0-4 1 16,0 4-2-16,0 0 1 15,0 0-15-15,0 12 2 0,5 4 2 16,-1 4 5-16,5 7 2 15,0 5-8-15,4 8-2 0,1-5-3 16,-1 5 1-16,0-5-4 16,-4 1 1-16,0-1-5 15,0 1 0-15,0-9-3 16,-5 1-1-16,1-8-10 16,-1-1-3-16,-4-3-35 15,0-8-13-15,0 0-47 16</inkml:trace>
  <inkml:trace contextRef="#ctx0" brushRef="#br0" timeOffset="-1444">96 458 172 0,'8'-19'66'0,"1"19"-52"0,18 0 1 0,-14 4-4 16,5 0-7-16,4-4-3 15,1 7 0-15,3 1 1 16,1-4-1-16,4-4-3 0,-9 4 1 16,0-4 3-16,-4-4 1 15,4-4-4-15,-8-3-1 16,-1-9 1-16,-13 0 0 16,0 4 1-16,0-7 2 15,-5-1-1-15,-3-4 2 16,3 1 7-16,1-1 3 0,-1 4 11 15,1 5 5 1,4-1 0-16,0 12 0 0,-5 4-8 16,5 4 0-16,0 12-3 15,5 15 0-15,-1 1 0 16,1 12 0-16,8-1 0 16,-4-3 0-16,9-1-7 15,-9 1-4-15,8-5-7 16,1 5 0-16,-5-9 0 15,-8 1-29 1,4-8-13-16,0-4-36 16,-9-9-15-16,9-3-28 15</inkml:trace>
  <inkml:trace contextRef="#ctx0" brushRef="#br0" timeOffset="-1126">677 336 228 0,'-4'-16'88'0,"13"32"-69"0,-9-12-3 0,9 0-6 16,-9-4-6-16,0 0 2 15,9 8 19-15,-1 0 8 16,-3 0-16-16,4-1 6 0,-5 9 1 15,5 8-4-15,0-4 1 0,0 3-6 16,0 1 1-16,0 4-14 16,0-1-5-16,-1 1-2 15,1-4 3-15,0-5 1 16,-4-7 1-16,-1-8-31 16,-4-8-14-16,0-4-59 15,-4-3-65 1,-1-5 49-16</inkml:trace>
  <inkml:trace contextRef="#ctx0" brushRef="#br0" timeOffset="-751">735 48 192 0,'-9'-12'74'0,"9"8"-58"0,-4 4-4 0,4 0-6 16,0 0-6-16,0 0 0 16,4-4 8-16,-4 4 5 15,0 0-6-15,0 0 9 0,0 0 4 16,0 8-6-16,-4 4-3 16,4 4-4-16,0-1-2 15,0 5-1-15,4-4 0 16,5-4-2-16,0-4-2 15,0-8 1-15,0-4 1 0,0-8-6 16,-5 0-1-16,1-4 6 16,-5 0 4-16,-5 1-9 15,1 3-2-15,-5 4 7 16,-5 8 4-16,1 4-5 16,0 8-1-16,4 0-14 15,0 3-5-15,5-3-86 16</inkml:trace>
  <inkml:trace contextRef="#ctx0" brushRef="#br0" timeOffset="913">2036 300 184 0,'-17'-23'71'0,"8"19"-55"0,4-8 6 0,10 8 2 0,-5 0-9 15,0 0 2-15,0 0 3 16,0 4 4-16,0 0-12 15,-5 8 4-15,5 0 2 0,0 12 3 16,-4 19-2 0,4-3-11-1,0-1-4-15,4 1-6 16,-8-5 1-16,-1-7-8 16,5 0-4-16,0-8-18 15,-4-1-5-15,0-3-5 16,-1-8-3-16,5-8 3 0,-9-4 0 15,9-4-4 1,-4-11 10-16,8-5 30 16,1-3 34-16,-1-1 19 15,5-4-8-15,0 1-6 16,4 3-2-16,0 5-1 16,1 3-16-16,-1 4 2 0,5 4 1 15,0 9-2 1,-1 7 1-16,1 7-5 0,4 1 0 15,1 8-7-15,-1 4-1 16,-4 4-2-16,-1-9 1 16,-8 5-2-16,5-4-1 15,-6-4 1-15,1 0 1 0,5-5-3 16,-14-7 0-16,9-3-4 16,-1-1-1-16,10-20-11 15,-5 0 8 1,5-3 1-16,-4-5 8 15,8 4 2-15,-9-3 0 16,14 7-2-16,-18 4 3 16,13 5 2-16,-9 7 2 15,9 8 3-15,9 12-3 16,-8 7 1-16,-6 13 1 16,-3-1 5-16,4 5-6 15,-5-4-2-15,0-1-3 16,-8-3-3-16,-1-5-24 15,0-3-9-15,5-4-38 0,0-4-17 16,5-12-18 0</inkml:trace>
  <inkml:trace contextRef="#ctx0" brushRef="#br0" timeOffset="1829">3089 103 208 0,'-9'-16'79'0,"13"8"-61"0,-12 1-7 0,8 7-7 15,-9-4-2-15,0 0 1 16,-5 0 16-16,-3 0 10 0,-5 4-15 16,4 4 6-16,0 4 3 0,-4 3-10 15,4 5-2-15,5 8-3 16,4 0 0-16,4-5-2 15,10 9-1-15,4 4 1 16,8-9 3-16,1-3-4 16,0 0-3-16,9-5-1 15,-5-15 1-15,-4-3-1 16,4-5-1-16,4-4 1 16,-12-8 1-16,4-8-3 15,-5-3 0-15,0 3 1 16,-13 5 2-16,0-1-1 15,0 8 2-15,5 4-2 0,-5 4 2 16,0 8 0-16,0 8 1 16,9 8 0-16,-5 4 0 15,5 7-2-15,4 1-2 16,5 8 1-16,-5-13-1 16,1-3 0-16,3 0 0 15,6-12-25-15,-6-1-8 16,1-7-10-16,4-3-1 15,5-9 11-15,-9-8 4 16,-1-4 15-16,-8-7 6 16,-4 3 17-16,-1-4 6 15,-4 5 4-15,0 3 3 16,5 0 5-16,-5 5 6 0,0 3-9 16,4 8 0-1,5 8-7-15,0 8-8 16,4 4 0-16,1 8-2 15,-1-1 1-15,5 5-7 16,-1 0 0-16,1-1 1 16,4-3 1-16,1-8-4 15,-1-4 1-15,4-8 0 16,-3-4 0-16,-6-8-3 16,1-8 2-16,-9 1 1 15,0-9 0-15,0 0 0 16,-9 5 2-16,-5-1-3 15,5 8 0-15,-9 0 3 16,1 8 3-16,3 4 2 0,1 12 1 16,-1 12 4-16,5 8 5 15,5 7 2-15,-1 9 1 16,5 11-7-16,0 4 0 16,-5-8-8-16,5-3-3 15,-4-1-1-15,-1-3 1 16,-8-1 1-16,-1-3 1 15,-8-5-2-15,-5-7-2 16,-4-9-13-16,0-7-6 16,0-12-23-16,-5-8-11 15,9-3-41-15,5-9-17 16,13 4-10 0</inkml:trace>
  <inkml:trace contextRef="#ctx0" brushRef="#br0" timeOffset="2279">4150 115 176 0,'27'-24'68'0,"-18"16"-52"0,4 0-5 16,-8 5-4-16,-1-5 9 16,-4 0 9-16,-4 0 8 15,-5 0 4-15,-5-4-20 16,-3 4 4-16,-1 4 0 0,-4 4-7 15,-1 4-3-15,1 4-2 16,0 4 1-16,0 8-1 0,4 3 2 16,-4 5-2-16,17-4 0 15,-3-1-5-15,8 1-1 16,8-4-1-16,6 0 1 16,4-13 0-16,4-7 1 15,4 0-5-15,1-7 1 16,0-13 2-16,-5 0 1 15,-4-4-1-15,-1 1-2 16,-3-1 5-16,-5 4 4 16,0 4 1-16,-9 9 4 15,0 3-3-15,-5 12 1 16,1 11-5-16,-1 13 1 16,5 3-1-16,0 9 3 0,0-5-7 15,9 5-2-15,4-5-19 16,10-7-8-16,3-9-66 15,5-3-27-15,9-12-23 16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6:07.17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4638 217 128 0,'4'4'49'0,"-21"-12"-38"0,34-3 19 16,-8 7 8-16,-4 0-6 15,-10 4 1-15,5 0-9 16,-4 0-3-16,8-4-12 16,1 4 3-16,-5 0 2 0,0 0-5 15,0 0-3-15,9 8 5 0,4 3 5 16,0 1-6-16,1 4-1 16,3 0-3-16,-3 4-1 15,8-9-3-15,-4 5 1 16,-1 0 0-1,6-12 3-15,-1 0-3 0,4-8-2 16,-3-4 0-16,-1-8-1 16,-4-3-3-16,-1-5 2 15,-3 0 3-15,-5-3 3 16,-9-5-4-16,0 8-3 16,0 5 1-16,-5 3 2 15,1 8 0-15,-1 4 2 0,1 4 2 16,4 28 9-1,0 3-3-15,0 9 5 16,4 7 4-16,1 16-17 16,-1 8-8-16,1 0 10 15,-1 8 6-15,-4-8-8 16,-4-4 0-16,-1-11-3 16,-4-13 0-16,-4-3 2 15,-5-9 3-15,0-11-2 16,-8-12 0-16,-1-4-1 15,-4-16 1-15,0-4-2 16,9-12 2-16,4-3-4 16,0-5 0-16,5 1 5 15,8-5 5-15,10-7-16 0,8 4-7 16,1-1-2-16,8 5 1 16,4 7 4-16,1 1 2 15,0 7-8-15,-5 4-1 16,0 4-24-16,-4 4-8 15,-5 5-27-15,1-1-9 16,-1 4-7 0</inkml:trace>
  <inkml:trace contextRef="#ctx0" brushRef="#br0" timeOffset="124">5349 202 212 0,'0'-24'82'0,"0"36"-64"16,-9-16-4-16,4 4-6 0</inkml:trace>
  <inkml:trace contextRef="#ctx0" brushRef="#br0" timeOffset="375">5317 198 383 0,'-17'8'45'0,"-1"7"-22"16,-4 1-6-16,8 4-5 0,1 0-5 15,9 3 1-15,-1 5-5 16,10-4 0-16,12-5-1 15,1 1-2-15,0-8 3 16,0-8 0-16,4-4 1 16,9-8 0-16,-9-4-2 15,-4-4-2-15,0-3 1 0,-5-1 1 16,-9-4-1 0,-4 8-3-16,-4 1-1 15,-9 3 2-15,-1 4 0 16,-8 0-8-16,4 8-4 15,-8 0-11-15,12 4-5 16,10 0-53-16,13 4-23 16</inkml:trace>
  <inkml:trace contextRef="#ctx0" brushRef="#br0" timeOffset="918">5881 178 256 0,'-17'-28'96'0,"3"32"-75"0,1-4-8 15,9 0-9-15,-5 0-5 16,-5 4 2-16,-3 4-2 16,-1-4 0-16,-4 4 1 15,-1-4 0-15,1 8 2 0,5 3-1 16,8 1-1-16,4 0 9 15,5 0 4-15,9-4-4 16,4 0-1-16,10-9-6 16,-1-3-4-16,4-3 1 0,1-1 0 15,-5-8 3 1,1-4 1-16,-6 4-1 16,-8-12 5-1,0 9 3-15,-9-5-1 0,0 12 2 16,0 8-2-16,-4 4 2 15,-1 8 0-15,-4 8 3 16,5 7 2-16,4 9-1 16,0 7 4-16,0 12 2 15,4 5-7-15,-4 7-1 16,0 0-7-16,0 0-4 16,-4 0-1-16,-1-24 1 15,1-7 8-15,-18-4 1 16,0-17-8-16,-14-3-6 15,-4-12-1-15,0-16-5 16,-4-3-1-16,8-9-20 16,1-11-5-16,4-9-44 15,17-3-16-15,14 4-37 16</inkml:trace>
  <inkml:trace contextRef="#ctx0" brushRef="#br0" timeOffset="12162">6201 288 148 0,'-13'-4'55'0,"13"1"-43"0,-9 6 10 0,5-3 3 15,-1 4-10-15,1 0-3 16,-5 0-3-16,-5 4 1 16,1 0-5-16,-5 4 4 0,1 4 3 15,-1 0 5-15,5 3 4 16,-5 5-9-16,9 0-2 16,-4 7-6-16,8-7-1 15,5 0-3-15,5-5-1 0,3-7 3 16,10-4 3-16,4-8 0 15,1-4 0-15,-6-8-3 16,6 0 1-16,-1-3-2 16,-4-5-1-16,-1 0 3 15,-3-3 0-15,-1-1 5 16,-4 4 3-16,-5 4-2 16,-4 0 0-16,0 1-3 15,0 3-1-15,0 8 1 16,0 4 1-1,0 0 3-15,0 12 1 16,5 7 1-16,-1 9-9 16,5 8-1-16,0 3-4 15,0-7-2-15,0-1-26 16,0-7-10-16</inkml:trace>
  <inkml:trace contextRef="#ctx0" brushRef="#br0" timeOffset="13078">7085 233 104 0,'0'-12'38'0,"9"8"-29"0,-9 0-3 0</inkml:trace>
  <inkml:trace contextRef="#ctx0" brushRef="#br0" timeOffset="13302">7094 202 241 0,'-9'-8'44'0,"9"8"-19"16,-4 0-12-16,-5-4-6 0,0 0 3 15,-5 4 1-15,1 4-1 16,-5 4 1-16,1 0-2 16,-1 3 2-16,0 5 3 15,0 4 1-15,5 4-4 16,0 7-1-16,8 1-4 15,5 3 1-15,9 1-4 16,9-5 0-16,4-7-1 16,9-8 1-16,5-8-22 15,4-8-9-15,0-8-46 16,0-4-17-16,4-4-4 16</inkml:trace>
  <inkml:trace contextRef="#ctx0" brushRef="#br0" timeOffset="13604">7454 20 232 0,'-5'-16'88'0,"1"20"-69"0,13-12-7 0,-5 8-7 15,-4 0-7-15,0 0 0 16,0 0 15-16,0 0 6 0,5 12-9 15,-5 0 12-15,0 8 7 16,8 7-9-16,1 1-1 0,0 4-9 16,0-1-2-16,0 5 0 15,0-1 0-15,-5 5-7 16,1-1-2-16,-1 1 0 16,1-5 2-16,-5-3-11 15,4-9-3-15,5-7-47 16,4-8-20-16,5-8-39 15</inkml:trace>
  <inkml:trace contextRef="#ctx0" brushRef="#br0" timeOffset="14039">7840 170 180 0,'0'-4'68'0,"-9"8"-52"0,-13 8 6 0,9-12-1 16,4 8 0-16,-14 4 2 15,10-1-4-15,-5-3-1 16,1 4-10-16,3 0-1 0,-3 4 0 16,8 0-3-16,9 3-3 15,0-3-7-15,9 0-4 16,8-4 14-16,1-4 9 15,4-8-6-15,0 0-3 0,5-4-3 16,0-4 1-16,-5 0-1 16,-4-4 2-16,4-4-2 15,-4 0-1-15,-5 1 5 16,-9 3 1-16,5 0 2 16,-4 0 0-16,-1 4-4 15,-8 12-3 1,-1 8 0-16,-4 4-1 15,9 4 2-15,-4-1-1 16,0 5 2-16,-1 0-2 16,10-5 2-16,-1-3-37 15,0-4-17-15,23-4-71 16</inkml:trace>
  <inkml:trace contextRef="#ctx0" brushRef="#br0" timeOffset="14475">8262 71 168 0,'-27'4'63'0,"23"0"-49"0,-18 8-8 0,13-4-6 15,-9 4 2-15,-4 0 4 16,0 3 3-16,-1-3 5 15,1 4-8-15,4-4 3 0,1 0 4 16,8 0-5-16,-5-1-2 0,1 5-1 16,9-8 1-16,8 0 8 15,5 0 3-15,4-4-6 16,-4-4-2-16,4 0 1 16,5 4 4-16,-4-4-6 15,12 0 0-15,1 0-2 16,-5 8-1-16,5 0-1 15,-10 3 0-15,1 5-5 16,-9 0 1-16,-9 4 2 16,-9 3 1-16,-9 1 3 15,-8 0 3-15,-1 0-2 16,-4-9-2-16,-4-3 0 16,3-8-1-16,6-8-27 15,8-4-9-15,9-8-88 16,9 5-45-16,18-9 78 15</inkml:trace>
  <inkml:trace contextRef="#ctx0" brushRef="#br0" timeOffset="14865">8613 95 140 0,'-9'-16'52'0,"27"8"-41"0,-23 4-2 0,5 4-5 16,-9 0 11-16,-4-4 7 0,-5 4 3 16,-8 0 2-16,8 4-15 15,-9 0-2-15,9 4 0 0,1 4-8 16,3 4-1-16,1-4-6 16,9 3-1-16,4 1 9 15,0 0 5-15,4 0-1 16,-4-4 1-16,9 0-1 15,0-5 3-15,0 1-1 16,-5-4 2-16,9 0 3 16,1 0 3-16,-10 0-7 15,9 4-1-15,-4 0-3 16,5 4 1-16,-5 4-6 16,-9-1-1-16,8 1 6 15,-16 4 6-15,3-4-4 16,-22-1-2-16,-4 1-3 0,-17-4 0 15,-10-4-35-15,0-4-13 16</inkml:trace>
  <inkml:trace contextRef="#ctx0" brushRef="#br0" timeOffset="16502">19 1579 148 0,'5'-4'57'0,"8"0"-44"0,-9-7 18 0,-4 11 17 15,9-4-14 1,-9-8-11-16,5 8-6 16,-10-4-11-16,1 8 0 0,-1 0 1 15,1 12-3-15,-5 0-1 16,5-1 12-16,-5 5 5 15,0 8-2-15,4 8 0 16,5-1-10-16,5 9-5 16,4-1-2-16,4 1 1 15,5-9 3-15,4-7 2 16,9-12-3-16,5-12-1 0,-1-12-3 16,5-8-1-16,-4-8-1 15,-5 1 0-15,0-13 2 16,-9 9 0-16,-4 3 0 15,-5 4 0-15,-4 1-3 16,0 7 2-16,0 8-4 16,-9 0 1-16,0 4 0 15,-5 8 2-15,5 8 1 16,5 4 3-16,-1 0 3 16,1 7 4-16,4 5-4 15,4 3-1-15,5-7-2 16,-1 0-2-16,6-4 3 15,8-13 0-15,-5-7-4 16,1-7 1-16,4-9-5 0,-4-4 1 16,-5-4 2-16,0 1 1 15,-9-1-2-15,-8 4 2 16,-1 1-1-16,-4-1 0 16,-4 12 0-16,-5 0-2 15,5 0-11-15,-5 4-2 16,-9 4-12-16,9 0-4 15,5 4-40 1,4-4-59-16,9 4 28 16</inkml:trace>
  <inkml:trace contextRef="#ctx0" brushRef="#br0" timeOffset="16806">930 1540 188 0,'-18'-12'71'0,"13"8"-55"0,1 0 9 16,4 4-1-16,-4 0-6 16,-1 0 0-16,1 0 5 15,-1 0 5-15,1 8-15 16,4-8 8-16,0 8 6 0,0 0-9 16,4 8 3-1,1 3-9-15,-1 1-4 16,1 0 0-16,-1-4-5 15,5 3 0-15,-5-3-3 16,1 0-1-16,-1 0 1 0,-4-4 2 16,0-1-8-16,0-3-3 15,-4-12-75 1,-1-8-57 0</inkml:trace>
  <inkml:trace contextRef="#ctx0" brushRef="#br0" timeOffset="16992">788 1256 244 0,'-14'-36'93'0,"19"32"-72"0,-5 0-4 0,0 4-5 16,0 0-9-16,0 0-2 16,0 0 0-16,9 0-1 15,4 0-11-15,5 4-3 0,-1 0-55 16,1 4-59-1,0 4 31-15</inkml:trace>
  <inkml:trace contextRef="#ctx0" brushRef="#br0" timeOffset="17244">1098 1414 212 0,'5'3'82'0,"8"-10"-64"0,-8-9 0 15,-5 12 3 1,0 12-5-16,0 8 1 0,0-1-1 16,0 1-8-16,-5 4 12 0,10 7 7 15,8-3-10-15,-9 4-2 16,5 3-7-16,-4 1-3 16,4 0 0-16,-5-5-1 15,5-3-20-15,0-8-9 16,-5-12-95-1,-8-4-4 1</inkml:trace>
  <inkml:trace contextRef="#ctx0" brushRef="#br0" timeOffset="17388">1103 1571 228 0,'-5'0'85'16,"32"4"-66"-16,-9-8-6 0,-5 4-6 0,5-4-21 15,-5 4-31 1,14-11-1-16,-9-5-34 16,-1 0-14-16</inkml:trace>
  <inkml:trace contextRef="#ctx0" brushRef="#br0" timeOffset="17807">1276 1264 236 0,'-4'0'90'0,"4"-8"-70"0,0 12 4 16,0-4 11 0,-5 15-7-16,10 5 0 0,-1 16-2 15,0 3-15-15,1 5 2 0,-1-5 1 16,1 0-5-16,-1 1-3 16,1-1 1-16,4 1 0 15,-5-5-1-15,5-7 1 16,0-4-9-16,0-5-3 15,-5-7 11-15,1-8 6 16,3-8-11-16,1 0-2 16,0-7-9-16,5-1-4 15,-1-4 8-15,0 0 2 16,5-4 4-16,0 1 2 16,-1 3-3-16,-3 0-2 15,4 4 2-15,-1 8 0 0,1 0-2 16,0 8 2-16,0 8 5 15,4 4 2-15,-4 8 4 16,-1 3 1-16,1 1-5 16,-5-1-2-16,1-3-4 15,-5-8-3-15,0-8-56 16,-5-8-22-16,-8-4-59 16</inkml:trace>
  <inkml:trace contextRef="#ctx0" brushRef="#br0" timeOffset="19202">2426 1441 160 0,'0'-20'60'0,"-9"9"-47"0,18 18 19 16,-9 9 7-16,0-20-9 16,5 0-2-16,-1 0-8 15,5 0 0-15,-9 4-11 16,9 0-3-16,-9 4 0 0,9 16 6 0,-5-8 2 16,1 4 4-16,-5 7 1 15,9 5-4-15,-5-4-1 16,-4 3-6-16,4 1-3 15,1-4 0-15,-5-1-1 16,9 1 0-16,-9-4 0 16,0-4-5-16,0-5 1 15,0-3 4-15,0-8 2 16,0-8-2-16,0-3-3 16,0-9-3-16,0 0 1 15,4 0 1-15,1-7 0 16,-5 7-3-16,9-12 2 15,-1 1 1-15,6 3 0 16,4 1 0-16,-1 11-3 16,1-4 2-16,4 12 1 15,5 8 0-15,-5 8 0 16,5 8 0-16,-5 4-5 16,-4-5 1-16,-1 1 2 15,-3 4 1-15,-1 0 1 16,-4-5 2-16,0 1-1 15,-5-4-1-15,1-12 20 16,-5-4-11 0,9 0-3-16,-5-12-7 15,5 1 0-15,4-5 1 16,1 0 2-16,-1-4-8 0,0 5-3 16,1-1 5-16,3 0 3 15,1 8 0-15,4 5 0 16,1 3-4-16,-1 11 1 15,4 5 4-15,-3 8 4 16,-1 0-3-16,-4 3-3 16,-1 1 1-16,-8 0 2 15,5 0 0-15,-10-5 2 16,0-3-7-16,1-8 1 16,-1 0-48-16,5-8-18 15,9 4-66 1</inkml:trace>
  <inkml:trace contextRef="#ctx0" brushRef="#br0" timeOffset="19578">3368 1406 212 0,'-9'8'82'0,"-4"-8"-64"0,4 23 2 16,4-15-4-16,1 8 0 15,-1 4 2-15,1-1 8 16,0 5 6-16,-1-4-17 16,5 0-4-16,9-1-3 0,0 1-2 15,4-8 1-15,5-8-4 16,9-4 0-16,-1-4 1 16,10-4 0-16,-10-8-5 15,1 0 1-15,-9-3 0 0,-9-1 2 16,-9-8-1-16,-9 5 2 15,-9-1-4-15,-4 8-2 16,4 0-1-16,-4 8 3 16,-5 8-2-16,9 4 1 15,10 0-5-15,-1 4-3 16,4-4-32-16,10 8-12 16,8 0-61-1,9-4-31-15,5-4 75 16</inkml:trace>
  <inkml:trace contextRef="#ctx0" brushRef="#br0" timeOffset="20240">3745 1410 240 0,'0'-12'90'0,"-4"4"-70"16,8-8 17-16,1 12 2 0,-1 0-15 16,-4 0-3-16,5 4-8 15,-5 0-3 1,4 12 0-16,5 4 4 0,-5 4-4 15,-4 3 0-15,5-3-6 16,-1 4-1 0,1-1-1-16,-1-3-2 15,1-4 3-15,-5 0 4 16,4-4 4-16,0-5-9 16,-4-7 0-16,5-4-2 15,-1-3 0-15,5-9 0 0,-4-4 0 16,4-4-5-16,4-3 1 15,0-1 2-15,1 4 3 16,-6 5-2-16,10 3-2 16,-4 4 2-1,-1 8-2-15,0 8 1 16,0 0 0-16,1 8 0 16,-1 8 2-16,-4 7 0 15,0-3 0-15,0-4 2 16,0-1-1-16,0 1 2 15,-9-4-4-15,8-4 0 16,6 0-6-16,-1-5 0 0,0-3-2 16,5-8 3-1,4 4 4-15,1-3 3 0,-6-1 0 16,6-4-1-16,-6-8-2 16,-3 8-1-16,-1-4 4 15,-4-4 1-15,0-3 0 16,-5 7-2-16,-4 0 1 15,0 4-1-15,0 0 2 16,0 4 3-16,0 4-2 16,0 0 0-16,0 12 1 15,0 0 2-15,0 4-3 16,5-1 0-16,-1 1-1 16,0 0-2-16,5 0 5 0,0-4 4 15,9 0-16 1,0-5-5-16,4-3-40 0,-4-8-19 15,4-3-65 1</inkml:trace>
  <inkml:trace contextRef="#ctx0" brushRef="#br0" timeOffset="20450">4225 1058 272 0,'-9'-16'101'0,"0"12"-78"0,14 4-9 0,-5 0-10 0,0 0-3 16,0 0 3-16,0 0-1 15,0 0-2-15,8 4 0 16,1 0-1-16,5 0 2 0,3 4-30 16,1-4-13-16,9 4-67 15</inkml:trace>
  <inkml:trace contextRef="#ctx0" brushRef="#br0" timeOffset="20734">4585 1216 272 0,'0'-16'101'0,"13"20"-78"0,-17-4 15 0,-1 0 2 15,5 0-11-15,0 0 0 16,5 8-1-16,8 8 0 16,-4 4-15-16,9 7 1 0,-5 1 0 15,5 8-7-15,-5 7-2 16,5 0-3-16,-5-11 1 16,0-8 0-16,1-1 1 15,-1 1-29-15,-9-4-12 16,5-4-20-16,-4-9-7 15,4 1-82 1</inkml:trace>
  <inkml:trace contextRef="#ctx0" brushRef="#br0" timeOffset="21109">4993 1311 268 0,'9'-40'101'0,"-9"33"-78"0,9-5-2 16,-5 8-5-16,-4 4-12 15,-4 0 0-15,0 0 4 16,-5 8 5-16,-5 0-7 16,-8 3-1-16,-4 5 1 0,-6 0-1 15,1 4 0-15,-13 7-3 16,17-7-2-16,-8-4 1 16,13 4-1-16,-5 3 2 15,14-7 1-15,-1-8 10 16,5 0 3-16,0-8-5 0,14-4-4 15,4 0-4-15,4-4-3 16,-4 0 1-16,13 4 1 16,0 0-1-1,5 4 2-15,-5 4 2 16,5 4 2-16,-5 0 1 16,0 4-11-16,1-4-3 15,-6 4 1-15,1-5 2 16,-5 5-7-16,1-8-1 15,-1-4-45-15,5 4-20 16</inkml:trace>
  <inkml:trace contextRef="#ctx0" brushRef="#br0" timeOffset="21549">5428 1303 216 0,'-13'-24'82'0,"9"12"-64"0,4 5-4 16,-5 11-8-16,1-8-4 16,-1 0 3-16,-3 0 18 15,-6 4 9-15,1-4-16 16,0 4 3-16,-10 4-1 0,6 8-10 16,-6-1-2-16,10 5-4 15,0 0-2-15,-5 12 3 16,9-5 0-16,5-11-1 15,-1 12 1-15,1-8 0 16,8-1 3-16,10-15 3 0,-1 0 2 16,-4-4 6-16,4-7 3 15,0-9 1-15,-4 0 2 16,0 4 0-16,-4-7 1 16,-5 3-2-16,-5 4-2 15,-4 8 1-15,0 4 1 16,5 4-1-16,-5 8-1 15,5 8-6-15,4 0-4 16,-5 3-5-16,10 9-4 16,-5 0 2-16,13-5 0 15,-4 5-50-15,4-12-22 0,5-4-138 16</inkml:trace>
  <inkml:trace contextRef="#ctx0" brushRef="#br0" timeOffset="23451">6330 1248 96 0,'0'-12'38'0,"4"8"-29"0,-4-8 21 15,0 8 10-15,0-4 1 16,-4 0 2-16,0-3-12 16,-1-1-4-16,-4 0-16 15,-4 4 4-15,0 4 5 0,-5 0-7 0,-4 8-2 16,-1 12-2-16,1 4 1 16,0 3 4-16,4 9 1 15,5 3-8-15,4 5-4 16,9-5-2-16,-4 1 1 15,12-12-1-15,1-1 2 16,9-7-2-16,4 0 2 16,5-8-2-16,9-8 2 15,-5-4-2-15,0-8 2 16,-5 0 0-16,1-8 1 16,-5 1-5-16,-8-9 1 0,-6 4 2 15,-3-3 1-15,-5 3-4 16,-5 4-1-16,5 4 1 15,0 9 0-15,-4 3-4 16,0 8 1-16,4 7 4 16,0 5 4-16,4 8 3 15,0-4 1-15,5 7-4 16,5-3-1-16,-1-4-1 16,5-1 1-16,-1-7 0 15,6 0 1-15,8-4-2 16,0-20 1-16,4-8-4 15,-4 1-2-15,-4-9 4 16,-5-11 3-16,1-1-3 16,-10-3-1-16,-9-1-2 0,1 5 0 15,-1 3 2-15,-4 5 2 16,0 7-3-16,0 4-2 16,-4 12 2-1,-1 8 0-15,5 12 1 16,0 8 6-16,-4 8 4 15,4 7-5-15,0 5-1 16,0-1 0-16,0-3 0 16,0 3 0-16,4-11 2 15,1-1-3-15,12-15-33 16,6-4-12 0,3-12-69-1,10-4-71-15,-1-8 56 0</inkml:trace>
  <inkml:trace contextRef="#ctx0" brushRef="#br0" timeOffset="23633">6690 1157 240 0,'-22'-8'90'0,"26"4"-70"0,9 8-5 16,-4-4-8-16,5 0-7 15,-1 0 0-15,5 0-3 16,-1-4 2-16,6-4 1 15,-1 0 0-15,-4 0 2 0,-1 1-28 16,1-5-11-16,4 4-57 16</inkml:trace>
  <inkml:trace contextRef="#ctx0" brushRef="#br0" timeOffset="25974">7671 991 108 0,'0'-12'41'0,"0"16"-32"0,0-4 17 0,0-4 8 0,0 0 2 16,0 0 2-16,0 0 0 15,-4-3-2-15,4 3-19 16,-5 4 1-16,5 0 2 0,0 0-2 15,5 7 1-15,-1 9 1 16,5 4 2-16,0 4-8 16,4 7-1-16,-4 5-7 15,0 3-2-15,0-3-2 16,0-1-2-16,0 1 1 16,-5-8 1-16,5-1 1 15,-4-3 3-15,-5-12-19 16,0-12-8-16,0-4-97 15</inkml:trace>
  <inkml:trace contextRef="#ctx0" brushRef="#br0" timeOffset="26606">8022 1169 180 0,'0'-8'68'0,"-4"4"-52"0,-1 4-5 15,5 0 66-15,-4 0-20 16,4-4-6-16,0 0-9 16,0 4-25-16,0 0 1 0,0 0 2 15,0 0-16-15,4 0-3 0,-4 0-2 16,0 0 2-16,0 0 4 16,9 0 2-16,-9 0-17 15,13-4-5-15,-4-4-46 16,-4 0-18-16,4 0-54 15</inkml:trace>
  <inkml:trace contextRef="#ctx0" brushRef="#br0" timeOffset="27174">8240 1082 88 0,'-9'-8'33'0,"9"8"-26"0,-14-8 27 0,14 4 12 16,0-4 4-16,0 0 3 16,0-3-12-16,9-5-3 15,0 0-21-15,5-4-6 0,8 4-3 16,9 1-2-16,4-1-1 15,-4 8-6-15,9 0 1 16,-8 4-2-16,-6 8 0 16,-4 4 0-16,-4 8 0 15,-5 3 0-15,-13 5 0 0,-13 4 2 16,4-5 2-16,-4 5 3 16,-5-4 2-16,-4-1-3 15,9-3-1-15,4-8 5 16,0-4 3-16,4-4 0 15,-3-8 1-15,8-4-4 16,8 0-3-16,1 0 4 16,0 0 2-16,9 0-6 15,-5 1-1-15,1 3-4 16,3 4-1-16,10 8-1 16,-9 3 0-16,0 9 4 15,4 4 1-15,-13 0 3 16,4 3 3-16,-13 1-13 15,0-1-4-15,-13 5 5 0,-1-8 6 16,-17 3 1-16,-4-15 1 16,-5-4-3-16,-5-12-2 15,10-4-28-15,4-12-11 16,4-3-47-16,14-5-18 16</inkml:trace>
  <inkml:trace contextRef="#ctx0" brushRef="#br0" timeOffset="27550">8821 1023 220 0,'0'-16'82'0,"9"16"-64"0,-9-4-4 0,-9 4-6 0,9 0 2 15,-13 0 3-15,9 4 9 16,-10 0 6-16,1 0-15 15,4 4 4-15,5 0 1 0,-1 7-8 16,1 5-1-16,8 0-5 16,-8 7-3-16,8 5 2 15,1-4 0-15,8-9-4 16,5 1 1-16,-5-8 2 16,9-4 3-16,1-12-4 15,3-4-3-15,-8-8 5 16,-5-3 5-16,-4-5-4 15,-9 0-2-15,-9-3-1 0,-4 7-1 16,0 0-3-16,-5 8 0 16,-13 4-1-16,4 4 3 15,9 8-44-15,1-4-19 16,-10 8-63 0</inkml:trace>
  <inkml:trace contextRef="#ctx0" brushRef="#br0" timeOffset="29742">9381 987 108 0,'-13'-8'41'0,"22"16"-32"0,4-8 6 0,-9 4 1 15,-4-4 2-15,0 0 1 16,0 0-4-16,0 0-1 16,0 0-6-16,0 0-3 15,0 0-2-15,0 0-3 0,0 0 3 16,0 0-2-16,0 0 2 16,0 0-2-16,0 0 2 15,0 0-2-15,0 0 2 16,0 0-2-16,0 0 2 0,0 0-4 15,5 0 0-15,-5 4 1 16,0-4 0-16,0 0 2 16,0 0 1-16,0 0-1 15,0 0-2-15,0 0-2 16,0 0 1-16,4-4 3 16,-4 4 3-16,0-4 0 15,0 4 2-15,0 0-6 16,0 0-1-16,0 0 0 15,0 0 2-15,-4 0-3 16,4 0 0-16,4 4 1 16,-4-4 0-16,0 0 2 0,0 0 1 15,5-4-4-15,-5 4 1 16,-5 0 0-16,5 0 0 16,0 0 2-16,0 0 1 15,-4 0-1-15,8 0-2 16,-4 0 1-16,0 0-1 15,0-4 2-15,5 4 1 16,-14-4-4-16,13 0-1 16,-4-4 5-16,0 1 3 15,-4-1 3-15,4 0 5 16,-5 0-2-16,1 4 3 16,-5-4-4-16,18 4-1 15,-18 4-2-15,9 0 0 0,0 0-7 16,0 4 0-16,0 4 10 15,0 8 5-15,0 3-4 16,0 9-2-16,0 4-3 16,0 7 0-16,0 1-4 15,0 3 0-15,0 4-1 16,-13-7-2-16,13-12 1 16,-5 3 1-16,5-11-1 15,-4 0 2-15,-5-1-29 16,9-7-9-16,0-12-82 15,0-12-49 1,0-11 72-16</inkml:trace>
  <inkml:trace contextRef="#ctx0" brushRef="#br0" timeOffset="30012">9337 963 184 0,'9'-31'71'0,"-5"15"-55"0,-17 8 9 0,26 8 1 16,-13-8-4-16,9 0 15 15,13-3-8 1,5-5-15-16,4 0 3 0,0 8 1 16,0 8-10-16,0 0-2 15,0 8-4-15,-4 4-2 16,-9 8 1-16,-10-1-1 16,-3 9 4-16,-10 0 2 15,-8 3 0-15,0 1-1 0,-5-1-1 16,-9-7 0-16,10-8-9 15,-6-8-4-15,6-8-46 16,3-8-19-16,10-4-46 16</inkml:trace>
  <inkml:trace contextRef="#ctx0" brushRef="#br0" timeOffset="30718">9781 912 220 0,'9'-12'82'0,"-9"20"-64"0,0-20 13 15,0 12 1-15,9-4-2 16,-9 4 4-16,0 0-14 0,0 0-4 16,0 0-10-16,0 0 0 0,4 16 8 15,-4 0-1 1,4 4-5-16,-4-1-2 15,0 5 5-15,0 0 3 16,-4 0-12-16,4-1-3 16,-4-3 4-16,-5-4 5 15,9-4-2-15,0-1-1 16,0-7-2-16,0-8 0 16,0-3-4-16,0-9 0 15,0 0 3-15,9-8 3 16,-5 1-2-16,5-1-2 15,0 0-3-15,4 4 1 0,5 1-1 16,-5-1 0-16,0 4 0 16,1 8 0-16,-1 4 0 15,0 8-2-15,5 0 5 16,-4 8 3-16,3 0-8 16,-3 8-2-16,-10-1 5 15,9 1 5-15,-13 4-4 16,-4-4 0-16,4-5 2 15,-9-3 1-15,9-8 1 16,-4 0 0-16,-5-4-2 16,9-8 1-16,-5-4-2 15,1-3 2-15,4-5-4 16,4 0 0-16,10 0 1 16,-10 1 2-16,9-1-6 15,1 4 1-15,-1-4 1 0,5 9 1 16,0-1 1-16,8 4 2 15,-8 8-1-15,0 4 2 16,8 8 0-16,-8-1 3 16,0 9 1-16,-5 0 1 15,1 4 0-15,-14 7 2 16,0 1-5-16,0-5-3 16,-5 1-8-16,-4-12-4 15,5-4-58-15,4-8-25 16,4 0-61-1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4:10.1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540 1717 112 0,'-5'0'44'0,"5"0"-35"0,0 0 14 16,0 0 2-16,0 0 0 15,0 0 2-15,0 0-9 16,0 0 0-16,0 0-11 16,0 0 2-16,5 12 4 0,-1 0-3 15,1 0 2-15,-1 0-5 16,5-1 1-16,0 1-5 16,4 0 0-16,0-4 1 15,5-4 0-15,4 0-5 0,1-4 1 16,3-4 0-16,-4-4 2 15,-4 0 1-15,0-4 3 16,-5-3-3-16,1-5-2 16,-6 4-3-16,-3-4 1 15,-5 0-1-15,0 1-2 16,-5 3 5-16,1 8 1 16,0 4-5-16,-1 8 0 15,1 4 5-15,-1 4 4 16,5 4 8-16,-4 7 3 15,4 5 0-15,0 0 2 16,0 7-6-16,4 5 0 16,5 7-6-16,0 0 1 0,0 5-3 15,-5-1 0-15,1-8-1 16,-1 1 0-16,1-5 0 16,-5-11 0-16,-5-4 0 15,1-5 0-15,-14-7-13 16,0-8-7-16,-8-8-33 15,-1-4-14-15,-4-8-62 16</inkml:trace>
  <inkml:trace contextRef="#ctx0" brushRef="#br0" timeOffset="450">1064 1808 168 0,'-9'0'66'0,"9"0"-52"0,-5 4 10 0,5-4 0 16,0 4 1-16,-4 4 4 15,-1 0-2-15,1 4 1 0,0 7-16 16,-1 5 0-16,1 4-1 0,-1 7-2 16,5 1 0-16,5-1-5 15,4-3-1-15,4-9 1 16,5-3 0-16,-1-8 0 16,6-12 0-16,-1-8-2 15,0-8-2-15,-4-3 1 16,-5-5 1-16,0-4-6 15,-8 1 1-15,-10-1-1 16,-3 4 2-16,-6 5-1 16,-3 3 1-16,-6 4-11 15,1 8-5-15,0 4-17 16,4 0-5-16,5 4-23 0,8 0-10 16,5-4-8-1</inkml:trace>
  <inkml:trace contextRef="#ctx0" brushRef="#br0" timeOffset="872">1357 1832 172 0,'-9'-8'66'0,"9"12"-52"0,0-4 3 0,0 0-2 16,0 0 9-16,0 0 10 15,4 4-3-15,1 4 2 0,-1 3-19 16,1 1-1-16,-1 4-2 0,5 0-6 16,0 0-1-16,0-1-2 15,0 1 1-15,8-4-2 16,-3-4 2-16,4-8-4 16,-1-4-2-16,1-4-9 15,-5-4-5-15,1 0 2 16,-5-3 1-16,-5-1 6 15,0-4 3-15,-4 4 0 16,0 1 4-16,0-1 2 16,0 0 4-16,0 4 2 15,0 4 3-15,0 4 6 16,0 4 2-16,0 8 2 16,5 8 2-16,-1 4-8 0,5 3-1 15,0 5-7-15,0 4-4 16,0-5-19-16,0-3-9 15,9-4-110 1</inkml:trace>
  <inkml:trace contextRef="#ctx0" brushRef="#br0" timeOffset="-16934">371 557 68 0,'0'0'27'0,"0"0"-21"0,0 0 5 0,0 0 1 0,0 0-1 15,0 0 3-15,0 0 4 16,0 0 1-16,0 0-6 16,0 0 0-16,0 0-6 15,0 0-2-15,0 0 0 16,0 0-1-16,0 0-2 16,0 0-2-16,0 0 3 0,-5 0 0 15,-3 4 3-15,-1-1 3 0,0 1 2 16,-5 0-3-16,1 4-3 15,4 0 0-15,-4 0 1 16,0 4 1-16,-1 0 3 16,5 4 4-16,-4 3 1 15,4 5 0-15,0 4 1 16,0 3-2-16,1 1-1 16,3-1-5-16,1-3-3 15,-1 0 2-15,5-5 0 16,5 1-1-16,4-8-1 15,8-4-3-15,6-5 1 16,8-3-2-16,4-4 2 16,1 0-7-16,-1 0-1 0,1 0-16 15,-5 0-4-15,-5 0-51 16,-3-4-60 0,-10-7 36-16</inkml:trace>
  <inkml:trace contextRef="#ctx0" brushRef="#br0" timeOffset="-16529">766 711 116 0,'0'0'46'0,"5"0"-35"0,-10 0 16 16,5 0 5-16,0 0-13 15,-4 0-3-15</inkml:trace>
  <inkml:trace contextRef="#ctx0" brushRef="#br0" timeOffset="-16228">753 711 286 0,'-9'3'15'0,"-4"1"1"0,-1 4 0 15,1 4 2-15,-5 0-4 16,5 8 2-16,0-4-5 16,4 3 1-16,4 1-7 15,1-4-1-15,4 0-2 0,4-1 1 16,5-7 0-16,4 0 1 15,10-8-2-15,-1 0 1 16,0-4 0-16,0-4 1 16,-4 0-5-16,-5-3 1 15,1-1-2-15,-5-4 0 16,-5 0 2-16,-4 0 0 16,-4-3 0-16,-5-1 0 15,-5 4 0-15,-3 4 0 16,-1 4-5-16,0 4 1 15,0 0-18-15,5 4-8 16,4 0-152 0,14 0 77-1</inkml:trace>
  <inkml:trace contextRef="#ctx0" brushRef="#br0" timeOffset="-15613">1037 655 96 0,'-4'-4'38'0,"8"4"-29"0,-4 0 10 0,0 0 3 15,0 0 10-15,0 0 4 16,-4 0-5-16,-1 0-2 16,1 8-10-16,-1 0-1 15,1 4-11-15,4 4 2 0,0 3 2 16,0 1 0-16,0 4 1 16,0 4-2-16,0-9-1 15,0 5-3-15,0-4-1 16,0-5-3-16,0 1 1 15,0-4-2-15,0 0 2 16,0-4 0-16,0-8 1 16,0 0 0-16,0-4 0 15,0-4-5-15,0 0 1 0,0-4 0 16,4-4 2-16,1-3-3 16,-1-5-2-16,1 0 2 15,3 1 2-15,1-5-2 16,0 4 0-16,5 1-1 15,-1 3 0-15,5 4 4 16,-1 4 1-16,1 4-6 16,0 8 0-16,0 4-1 15,-1 8 2-15,1 4 1 16,0 4 1-16,-5-1 0 16,1 5 0-16,-5 0 0 15,-1 3 0-15,-3-7 0 16,-1 0 0-16,-4-4 0 0,0-4 2 15,0-1-36-15,-4-3-17 16,4-8-60 0</inkml:trace>
  <inkml:trace contextRef="#ctx0" brushRef="#br0" timeOffset="-14952">1601 643 184 0,'-13'-7'68'0,"8"3"-52"0,-4-4 3 0,5 8-1 0,0-4-9 16,-1 0-1-16,-8 0-4 15,-1 0-1-15,-3 0-1 16,-1 0 3-16,-4 0 4 0,0 4-1 16,4 0 3-16,-4 4-4 0,4 4-2 15,0 4 2 1,5 0 2-16,-1 3-4 16,5 5-3-16,5 0-1 15,4 0 1-15,9-5-1 0,4-3-1 16,5-4 3-1,0-4 2-15,0-4-2 0,-1-4-2 16,1 0 0-16,0-4 1 16,0-4-1-16,-5 1-1 15,-4-5 1-15,0 0 1 16,-5 0-3-16,1 4 0 16,-5 1 3-16,0 3 1 15,-5 0-6-15,1 4 0 16,-1 4 1-16,1 0 1 15,-1 8 3-15,5 4 3 16,0 3 2-16,-4 5 3 16,4 4-1-16,4 3 0 15,1 9-1-15,-1 7 2 16,1 1-1-16,-1-1 2 0,1-3-6 16,-1-1-1-16,0-3 0 15,-4-1 0-15,0-7-2 16,0-1 1-16,-4-3-2 15,0-4 2-15,-10-4-2 16,1-8 2-16,-9-4-33 16,-5-4-12-16,0-4-54 15,1-4-63 1,-1 0 44-16</inkml:trace>
  <inkml:trace contextRef="#ctx0" brushRef="#br0" timeOffset="-13916">1779 608 140 0,'0'-4'52'0,"0"4"-41"0,0 0 13 0,0 0 5 16,0 8-8-16,0 0 0 16,0 4-6-16,4-1-1 15,1 9-8-15,-1 0 0 0,0 4 1 16,-4 3 3-16,0 9 1 16,0-1 3-16,0 1 2 15,0-1-7-15,-4-7-1 0,0 0-4 16,4-5-1-16,0-3-1 15,0-4 1-15,0-4-2 16,0-4-1-16,0-4 1 16,0-4 1-16,0 0-1 15,4-4 2-15,0-8-2 16,1 0-1-16,-1-8 1 16,1 0 1-16,-1-3-3 15,5-9 0-15,0-3 1 16,0-1 2-16,0 1-6 15,0-1 1-15,0 8 1 16,-1 5 1-16,6 3-2 16,-1 4 2-16,0 4-1 0,5 4 0 15,0 4 2-15,0 4 0 16,4 4 0-16,-4 4 0 16,-1 4-3-16,-3 4 2 15,-1 0 1-15,-4 0 2 16,-5 3-1-16,-8-3-1 15,0 0 1-15,-5 0 1 16,-5-8-1-16,1-8 2 16,-5-4-2-16,0-4 2 15,1-8-4-15,-1 0 0 16,5 0-10-16,-1 1-3 16,5-1-20-16,5 4-5 15,4 0-62 1</inkml:trace>
  <inkml:trace contextRef="#ctx0" brushRef="#br0" timeOffset="-13316">2467 722 36 0,'9'-8'13'0,"-5"5"-10"0,5-1 13 0,-4 0 4 15,-1 0 16-15,-4-4 7 16,-4 0-9-16,-1 0-3 16,-4 0-7-16,1 4-1 15,-6 0-8-15,-4 4-4 16,1 0-6-16,-1 4 7 0,0 4 5 15,0 0-5-15,1 4 1 16,-1 0-6-16,5 3 1 16,4 1-3-16,4 0 2 15,1 4-2-15,8-4 0 16,5-5-3-16,4 1-2 16,5-4 1-16,4-8 1 15,1 0-3-15,3-4 0 16,-4-4 1-16,-4-4 2 0,0 1-3 15,-5-9 0-15,-4 4-1 16,-4-4 0-16,-5 1 2 16,0-1 0-16,-5 0 4 15,1 4 2-15,4 1-2 16,0 3-3-16,0 4 6 16,0 4 3-16,0 4 1 15,4 4 1-15,1 8-2 16,-1 3-1-16,5 5-5 15,0 0-1-15,0 0-1 16,0-1 1-16,4 1-2 16,0-4 2-16,1 4-29 0,-1-9-9 15,0-7-62 1,5-4-56-16,-5-7 49 16</inkml:trace>
  <inkml:trace contextRef="#ctx0" brushRef="#br0" timeOffset="-12941">2738 446 156 0,'0'-8'60'16,"0"8"-47"-16,0 0 21 0,0 0 8 0,0 0-10 15,0 0-3-15,0 0-13 16,0 0-5-16,4 4-6 16,1 4 3-16,-1 0 4 0,1 4 0 15,-1 4 1-15,1-1 1 16,4 5 4-16,-1 4-6 15,1 3-2-15,-4 1-3 16,4 0-2-16,-1-1-3 16,-3-3 1-16,4-4-9 0,0-5-3 15,0-3-37-15,-1-4-15 16,6-8-64 0</inkml:trace>
  <inkml:trace contextRef="#ctx0" brushRef="#br0" timeOffset="-12742">2671 632 192 0,'-13'-20'71'0,"13"16"-55"0,0 0-7 0,5 4-7 16,3-4-3-16,6 0 2 16,3 0 11-16,6 0 7 0,-1 0-10 15,0 0 6-15,0 0 3 16,-4 0-13-16,0 0-2 0,4 0-18 15,-4 1-7-15,0-1-75 16</inkml:trace>
  <inkml:trace contextRef="#ctx0" brushRef="#br0" timeOffset="-12250">3004 505 108 0,'0'-4'41'0,"0"0"-32"0,0 8 28 16,0-4 11-16,0 0-8 0,0 0-3 15,0 4-10-15,0 0-5 16,0 4-12-16,0 0 5 16,0 0 2-16,0 4 2 0,5 0 1 15,-1 3-5-15,5 1-1 16,0 0-6-16,0 0 0 15,0 0-3-15,4-1 0 16,1-3-1-16,-1-4 0 16,0-8-2-16,0 0 1 15,-8-4-2-15,8-4-1 16,-4-4-2-16,0-3 1 16,-5-1-1-16,-4 0 0 15,0-4 2-15,0 4 0 16,-4 1-3-16,0-1 2 0,-1 4 3 15,1 0 1-15,-1 4-6 16,5 4 0-16,0 4-1 16,0 0 2-16,0 8 7 15,5 4 7-15,-1 4-4 16,5 4-2-16,0-1-3 16,4 5 0-16,1 4-2 15,-6-1 2-15,6-3-4 16,-5-4-2-16,0-4-42 15,-1-5-18-15,1-7-72 16</inkml:trace>
  <inkml:trace contextRef="#ctx0" brushRef="#br0" timeOffset="-11860">3311 387 184 0,'-5'-12'68'0,"5"8"-52"0,5 0 1 0,-1 4-2 16,1 0 5-16,-1 0 5 0,1 0 2 15,-5 0 3-15,0 0-16 16,4 4 3-16,5 4 3 0,-5 4-5 16,1 4 2-16,-1-1-6 15,-4 1 1-15,0 4-3 16,5 4 2-16,-1-1-2 16,1 5 0-16,-1 0-8 15,1-1 0-15,-1 1 1 16,0-5 1-16,-4-3-32 15,0-4-15-15,0-8-60 16,0-8-65 0,0 0 49-16</inkml:trace>
  <inkml:trace contextRef="#ctx0" brushRef="#br0" timeOffset="-11258">3666 482 148 0,'-4'-4'57'0,"-1"0"-44"0,1 0 14 0,4 0 3 0,0 4-6 15,0-4-2-15,0 0-6 16,0 4 0-16,0 0-9 16,-5 0 2-16,1 0 4 0,-5 4-1 15,0 4 3-15,-4 0-2 16,0 3 0-16,-1 1-5 16,5 4 0-16,0 0-3 15,1 0 2-15,3-4-4 16,5-1-2-16,0-3 0 15,5 0 1-15,3 0-1 16,6-4-1-16,-1-4 1 16,0 0 1-16,1-4-1 15,-5 0 2-15,0-4-2 16,-5-4 2-16,0 1-2 0,-4-1 2 16,0 0-2-16,0 0-1 15,0 4-2-15,0 0 1 16,0 0 5-16,0 4 2 15,-4 0-2-15,4 4-3 16,0 4 4-16,0 4 1 16,0 4 4-16,0 4 1 15,0 4-1-15,0 3 1 16,0 5-4-16,0 0-2 16,0 3-2-16,4-3 0 15,-4-5-2-15,5-3 2 16,-1-8-40-16,1-4-16 15,4-8-95 1</inkml:trace>
  <inkml:trace contextRef="#ctx0" brushRef="#br0" timeOffset="-10879">3839 387 200 0,'-8'-4'74'0,"8"4"-58"0,0 0 7 0,0 0-1 16,0 0-6-16,0 0 1 15,0 0 6-15,0 0 3 16,0 0-14-16,0 8 4 15,8 0 4-15,-3 0-2 0,-5 3 1 16,0 1-8-16,4 4-2 16,-4 4-3-16,5 0-1 15,-1-1-1-15,1 5 0 16,-5 0-5-16,0-5 1 16,0-3-9-16,0 0-4 15,0-4-24-15,0-4-9 16,0-8-44-1,0 0-60-15,0 0 38 16</inkml:trace>
  <inkml:trace contextRef="#ctx0" brushRef="#br0" timeOffset="-10494">3728 553 160 0,'-13'-12'60'0,"17"12"-47"0,1-4 4 16,4 4-3-16,0 0-1 15,4-4 3-15,0 4 4 16,5 0 2-16,0-4-11 15,0 0-2-15,-9 0 1 0,8 0-6 16,-3 4 0-16,-1-4-2 16,0 0 1-16,1 0-4 15,-1 0 0-15,-4 0 3 16,0 0 3-16,-5 0-7 16,1 1 0-16,-1-1 4 15,-4 4 6-15,0 0 5 0,0 0 4 16,0 0-5-16,0 0 1 15,0 0-6-15,0 0 1 16,4 7 6-16,1 1 3 16,-1 4-2-16,1 4 1 15,-1 0-5-15,1 4-1 16,-1-1-6-16,1 5-1 16,3 0-1-16,1-1-2 15,0 1 1-15,-4-4 1 16,-1-4-6-16,0-5-1 15,1-3-27-15,-5-8-11 16,0-4-97 0</inkml:trace>
  <inkml:trace contextRef="#ctx0" brushRef="#br0" timeOffset="-10250">3968 411 208 0,'-9'-16'77'0,"14"12"-60"0,4 8-5 16,-9-4-6-16,4 0-4 15,1-4 1-15,-5 0 18 16,0 0 11-16,0 4-16 16,0 0-6-16,0 0-3 0,0 0-6 15,0 0-1-15,0 4-16 0,8 0-6 16,-3 0-44-1,4 0-62-15,-5 4 26 16</inkml:trace>
  <inkml:trace contextRef="#ctx0" brushRef="#br0" timeOffset="-9773">4128 545 132 0,'0'0'52'0,"0"4"-41"0,5-4 18 16,-5 0 5-16,0 0-1 15,0 0 1-15,0 0-11 16,0 0-1-16,0 0-13 16,0 0 3-16,0 4 2 0,0 0-1 15,0 3 0-15,0 1-7 16,0 0-4-16,0 0-1 16,13 0 1-16,-4 0-1 15,0 0 2-15,-1-4-2 16,1-4 2-16,0 0-2 0,0-4 2 15,0 0-2-15,-9-4-1 16,0-4 3-16,0 4 0 16,0-4-4-16,-4 1-1 15,-5-1 1-15,0 0 2 16,0 4-5-16,0 4 1 16,-4 4-15-16,4 0-5 15,-4 4-39-15,4 0-15 16,4 4-17-1</inkml:trace>
  <inkml:trace contextRef="#ctx0" brushRef="#br0" timeOffset="-9307">4261 501 72 0,'0'0'30'0,"5"-4"-24"0,4 0 35 16,-9 4 12-16,0 0-1 16,0 0 1-16,0 0-14 15,0 0-4-15,0 0-20 16,4 4-2-16,1 4-2 0,3 0-2 16,-3 4 0-16,-1 0-1 15,1 0 2-15,-1 0-3 16,-4 3 1-16,0 1-5 15,0 0 0-15,0-4-1 0,0 0 1 16,0-5-2-16,0-3-1 16,0-4 3-16,5-4 0 15,-1-3-1-15,5-1 1 16,0-4-4-16,0-4 0 16,0 0 1-16,-5 4 0 15,9 1 0-15,-4-1 2 16,0 4-3-16,0 0-2 15,0 4-1-15,4 0 3 16,1 4-2-16,-1 8-1 16,0 8 5-16,0 11 3 15,1 9-1-15,-5 11 0 16,-9 1-14-16,-5-1-6 16,-4 4-114-16</inkml:trace>
  <inkml:trace contextRef="#ctx0" brushRef="#br0" timeOffset="24937">171 3817 36 0,'4'0'13'0,"1"0"-10"0,4 0 4 0,-9 0 0 16,9 0 5-1,4 0 5-15,0 0-3 0,5 0 2 16,0-4-7-1,4 4-1-15,5 0-2 0,-1-4 1 16,10 4-6-16,-1 0-1 16,5 0 4-16,5 0 2 15,-1 0 0-15,5 4 1 16,0-4 0-16,0 0 3 16,0 0-3-16,-1 0-2 15,6 0-2-15,-1-4 0 16,5 0-2-16,8 4 2 0,-3 0 0 15,-1 0 1-15,0 0 2 16,0 4-3-16,0-4-2 16,-4 0 0-16,0-4 1 15,4 1-1-15,0-1 2 0,0 4-2 16,0 0-1-16,1 0 1 16,-1 0 1-16,4 0 5 15,1 0 6-15,-5 0-5 16,0 0 0-16,1-4-2 15,8 0-1-15,-5 0-3 16,1 4-2-16,-1 0 3 16,1 0 2-16,0 0-2 15,17 0-2-15,-8-4 0 16,-5 0-1-16,-5 0-3 16,1 0 2-16,-1 0 1 15,-3 0 2-15,-6 0-1 16,1 4-1-16,-5-4 3 0,1 4 0 15,-1 4 1-15,0-4 0 16,-4 4-2-16,0-4-2 16,0-4-2-16,-5 0 1 15,1 0 1-15,4 0 2 16,-1 0-1-16,1 4 2 16,0 0-2-16,-4 0-1 15,-6 0-2-15,-3 0 1 16,8 0 3-16,-4 0 1 15,0 0-4-15,0 0 1 16,5 0 0-16,-5 0 2 16,4 0-3-16,-4-4 0 15,-4 0 1-15,-1 0 0 0,1 1 0 16,-5 3 2-16,-5-4-1 16,1 4 2-16,-5-4 0 15,-4 4 1-15,-5 0 0 16,1 0 0-16,-5 0 0 15,-5-4 0-15,5 4-2 16,-9 0 1-16,4 0 0 16,5 0 1-16,0 0-7 15,0 0 0-15,0 0 1 16,0 0 3-16,0 0-46 16,-1 4-20-16</inkml:trace>
  <inkml:trace contextRef="#ctx0" brushRef="#br0" timeOffset="27101">82 280 80 0,'5'0'30'0,"-5"4"-24"0,4 0 13 0,1-4 4 16,3 0-8-16,1 0-1 15,5 0-6-15,-1 0 0 16,5-4-3-16,-1 0 0 16,6 0 1-16,3 0 3 15,1 0-4-15,4 0 4 0,5 4 3 16,-1 0-2-16,5-3 2 15,5-1-5-15,3 4 1 16,6-4-5-16,3 0-2 16,1 0 2-16,0 4 0 15,0-4-1-15,-1 4 1 16,1-4 0-16,4 4 3 16,5-4-1-16,-5 4 2 0,-4-4-4 15,8 0 0-15,1 4-1 16,-5-4 1-16,-4 0-2 15,4 4-1-15,0 0 1 16,0-4 1-16,1 0-1 16,-1 4-1-16,0-4 1 15,-4 0-1-15,-1 0 0 16,1 0 0-16,0 4 0 16,-5-4 0-16,0 0 2 15,1 1 1-15,4-1-1 16,-5 0-2-16,0 0 1 15,0 0-1-15,1 0 0 16,-1-4 2-16,0 0-3 16,-4 4 0-16,0 0 3 0,0 0 1 15,0 0-4-15,0 0-1 16,-5 0 1-16,0 0 0 16,1 0 1-16,-1 4 2 15,1 0-3-15,-1 0 0 16,-4 0 1-16,0 0 2 15,0 0-3-15,-5-4 0 16,10 4 1-16,-5 0 2 16,0 0-1-16,4 0-1 15,-4 0-2-15,0 0 1 16,-4-3 1-16,-1 3 2 16,1-4-1-16,-1 0-1 15,1 0-2-15,-1 0 1 0,1 0 1 16,-1-4 2-16,1 4-3 15,-1 4 0-15,-3 0 1 16,3-4 2-16,-4 0-1 16,0 0 2-16,0 4-2 15,0 0-1-15,-4 0-2 16,4 0-1 0,-4-4 4-16,-1 4-3 15,1-4 1-15,-5 0 1 16,0 0 2-16,1 0-1 15,-1 0 2-15,9 0-4 16,-4 1 0-16,-5-1 1 16,0 0 2-16,-4 4-1 0,-5 0-1 15,-4-4 3-15,4 4 0 16,-4-4-4-16,0 4-1 16,0-4 1-16,0 4 2 15,0 0 0-15,4-4-1 16,0 4 1-16,1 0-1 15,-5 0 0-15,-1-4 0 16,1 4 4-16,0 0 2 16,0 0 2-16,0-4 0 15,-9 4 0-15,13 0 2 16,-13 0-10-16,5 0-4 16,-5 0-1-16,0 0 3 15,0 0-83-15,-5 0-61 16,-8 0 50-16</inkml:trace>
  <inkml:trace contextRef="#ctx0" brushRef="#br0" timeOffset="88861">17 407 36 0,'-4'4'13'0,"4"-1"-10"0,0-6 8 0,0 3 3 16,0 0 4-16,0 0 1 15,0 0-4-15,0 0 1 16,0 0-3-16,0 0 0 15,0 0-5-15,0 0 0 16,0 0-1-16,0 0 3 0,0 0-5 16,0 3-1-16,0-3-2 15,-4 0-2-15,4 0 1 16,0 4-1-16,0-4 0 0,0 0 4 16,0 8 5-16,0-8-1 15,0 4 3-15,0 4-4 16,0-8-2-16,0 8 0 15,0 0 1-15,0 0-1 16,0 0 2-16,0 0-4 16,0 0 0-16,0-1-1 15,0 1 1-15,0 0-2 16,0-4 2-16,0 0 0 0,0 0 1 16,0-4-2-1,0 8 1-15,0 0-4 0,0 0 0 16,0 0 3-16,0 0 1 15,-5-1-4-15,1 1 1 16,4 0 0-16,0 4 2 16,0 0 3-16,0-4 2 15,4 4-3-15,1-4-3 16,-5-1 2-16,4 5 0 16,0-4-4-16,1 4 1 15,-5 0 0-15,4 0 0 16,1 0 0-16,-1 3 2 15,-4 1 1-15,5 0 1 16,-5 4-2-16,4-5-2 0,-4 1 1 16,5 0-1-16,-5 0 0 15,0 0 0-15,0-1 0 16,4 1 2-16,-4 0-1 16,0 0-1-16,0-4 1 15,0 7-1 1,0 1 2-16,4-4-3 15,1 0 0 1,-1 3 3-16,-4-3-3 16,0 0 0-16,0 0 3 15,0-4 1-15,-4-1-1 16,4 1-2-16,-5 4 1 0,5-4-1 16,-4 0 0-16,4 4 0 15,-4-1 0-15,4 1 0 16,0-4 0-16,0 0 0 15,-5 0-3-15,1 0 2 16,-1-1 1-16,1 1 2 16,-1 0-1-16,1 0-1 15,-1 0 1-15,5 0 1 16,-4-1-3-16,4 1 0 16,0 4 1-16,0 0 0 15,0 0 0-15,0 3 2 16,0-3-1-16,0 0-1 15,0 4 1-15,0-5 1 0,0 1-1 16,0-4-1 0,0 4 1-16,0-4-1 0,0 4 2 15,0-1 1-15,-4 9-4 16,4 0 1-16,0-5 0 16,0 5 2-16,0-4-1 15,0 0 2-15,0-5-2 16,0 1-1-16,0 0 1 15,4 0-1-15,0-4 0 16,1-1 2-16,-5 5 1 16,0-4 1-16,0 4-2 15,0-4 1-15,4 0-2 16,1 3-1-16,-1 1 1 16,1 0-1-16,-1 0 0 15,1 0 2-15,-1 3-1 0,0 1-1 16,1 0 1-16,-5-1 1 15,4 1-1-15,1 0-1 16,-5 0 1-16,4-1 1 16,1 1-1-16,-1 0 2 15,1 4-2-15,-1-5-1 16,0 1-2-16,1 4 1 16,-1-5-1-16,1 1 0 15,-1 0 4-15,1 0 3 16,-5-5-2-16,4 5 0 15,0-4-3-15,-4 0-1 16,5 0 1-16,-1-1 2 0,1 1-1 16,-1 0 2-16,1 0-4 15,-1 0-2-15,1-5 2 16,-5 1 2-16,0 0 0 16,0 0-1-16,0 0 3 15,0 4 2-15,0-1-4 16,0 1-1-16,0 0 0 15,0 0 2-15,4 0-3 16,-4-1 0-16,4 1 3 16,-4 0 1-16,0 0-4 15,0-1 1-15,0 1 0 16,5 0 0-16,-5 0 0 16,0 0 2-16,4-5-1 15,-4 1-1-15,5 0 1 16,-5 4 1-16,4 0-3 0,-4 3 0 15,0-3 1-15,5 4 2 16,-5 0-1-16,0 3-1 16,4-3 3-16,-4 0 0 15,5 0-4-15,-5-1 1 16,4-3 0-16,-4 0 0 16,0 0 0-16,0 0 2 15,0-1-1-15,0 1-1 16,0 0 3-16,0 0 0 15,0-1-4-15,0 1 1 16,0 0 2-16,0 0 1 0,0 0-1 16,0 3-2-16,0 1 3 15,0 0 0-15,-4 0-1 16,-1-1-2-16,1 1 1 16,-1 0-1-16,1-4 2 15,-1 3 1-15,5-3-1 16,0 4 1-16,0 0-2 15,0-5-1-15,0 1 1 16,5 4 1-16,-5-4-1 16,0 0-1-16,0-1 1 15,0 1 1 1,0 0 1-16,0 0 1 16,4-1 2-16,-4-3-1 15,0 0 2-15,5 0-2 16,-1-4 0-16,-4 0-3 0,0 0-2 15,0 0 3-15,5-1 2 16,-1 1-2-16,0 0-2 16,1 0-3-16,-1 0 1 15,1-4 1-15,-1 4 2 16,-4-8-1-16,5 8-1 16,-1 0 1-16,5 4-1 15,-5-1 0-15,1 1 0 16,4 0 0-16,-5 0 2 15,1-4-1-15,-1 0 2 16,-4-8-2-16,4 4-1 16,-4-4-2-16,5 4 1 15,-5 3 1-15,0-7 2 16,0 0-1-16,0 0 2 0,0 0-2 16,0 0-1-16,0 0-2 15,0 0 1-15,4-3-28 16,-4-5-13-16,-4 0-99 15</inkml:trace>
  <inkml:trace contextRef="#ctx0" brushRef="#br0" timeOffset="90049">13 541 104 0,'0'0'38'0,"0"0"-29"0,0-4 10 15,0 4 3-15,0 0-6 16,0 0 1-16,0 0-10 16,0 0-2-16,4 0-3 15,-4-4 3-15,5 0 1 0,-5 0 4 16,0 0 1-16,0 0-3 16,0 4 0-16,0-4-3 15,0 0 0-15,0 4-3 16,0-4-2-16,0 4 1 0,0-4-1 15,0 0 2 1,0 0 1-16,4 0 1 0,1 1 0 16,-1-1-2-16,-4 0-2 15,0 4 3-15,0-4 0 16,0 0-1-16,0 0-2 16,0 0 1-16,-4 0 1 15,4 0-3-15,-5 0-2 16,5 4 4-16,0 0 1 15,0 0-5-15,0 0 0 16,0-4 1-16,0 4 3 16,0 0 2-16,0 0 1 15,-4 0 2-15,4 0 1 16,-5-4-3-16,5 4-3 0,0 0 2 16,5-4 0-16,-1 4-1 15,5-4 1-15,0 4-2 16,0-4-1-16,0 0 1 15,4 0-1-15,1 0 0 16,-1 0 0-16,0 1 0 16,0-1 2-16,5 0-28 15,0 0-11-15,0 4-55 16</inkml:trace>
  <inkml:trace contextRef="#ctx0" brushRef="#br0" timeOffset="92752">4672 67 108 0,'-5'-4'44'0,"5"4"-35"0,-4 0 7 15,4 0 0-15,0 0-5 16,0 4 1-16,-5-4-3 15,5 0 2-15,0 4-6 16,0 4 4-16,0 4 1 0,0-4 1 16,0 3 1-16,0 1-6 15,0 0-2-15,0 4 0 16,0 0 0-16,5 0-2 16,-5 3 1-16,0 1 4 0,0 4 6 15,0-1-3-15,0 1 0 16,0 0-2-16,0-4 0 15,4-1-2-15,1 1-1 16,-5-4-1-16,0 0 0 16,0-1 0-16,0 1 2 15,0 0-1-15,0-4 0 16,0 0 1-16,0-1 1 16,0 5-3-16,0 0-3 15,0 0 2-15,0 0 2 16,4-1-2-16,1 1 0 0,-1 0 1 15,-4 0 0-15,4 0-2 16,-4-1-2-16,0 1 1 16,0 4 1-16,0 0 1 15,0-1 3-15,0 1-1 16,0 0 2-16,0 4-4 16,0-1 0-16,0-3-1 15,0 0-2-15,0-1 1 16,0 1 1-16,0 0 1 15,0 0 1-15,0-1 0 16,0 1 0-16,0-4-2 16,0 4-2-16,0-5 3 15,0 1 0-15,0 0-1 16,0 0 1-16,0 0-2 0,0-5 2 16,0 5 0-16,0-4 1 15,9 4 0-15,-9 0 0 16,5-1 0-16,-1 1 0 15,-4 4-2-15,0 0 1 16,0 3-2-16,0 1-1 16,0 0 1-16,0-4 1 15,0 3-1-15,0-3-1 16,0 4 1-16,0-1 1 16,0 1 1-16,0 4 1 15,0-5-2-15,0 5-2 0,0 4 1 16,0-5 1-16,0 1-1 15,0-5 2-15,5-3-2 16,-5 0 2-16,0 0-2 16,0-1 2-16,0 1 0 15,0 0 1-15,0 0-2 16,0 3-2-16,0 1 1 16,0 4 1-16,0-1-1 15,0-3-1-15,4 4 1 16,-4-1-1-16,0 1 2 15,0 0 1-15,0-1-4 16,0 1-1-16,0-1 3 16,0 1 3-16,0 0-3 15,0 3-1-15,0-3-2 16,0 3 0-16,0 1 2 16,0 0 2-16,0-1-3 0,0-3 0 15,0-1 1-15,0-3 2 16,0 0-1-16,0 0 2 15,0-1-2-15,0 5 2 16,0 0-2-16,0 3 2 16,0 1-4-16,0 3 0 15,0 5 1-15,0 7 0 16,0-4 0-16,0 1 2 16,0-1-1-16,0-7-1 15,0-1 3-15,0-3 0 16,0 0-1-16,0-5 1 15,0 1-4-15,0-1 0 0,0-3 1 16,0 0 0-16,0-1 0 16,-4 1 2-16,-1-4-1 15,1 0 2-15,4-1-2 16,0 1-1-16,-5 0 1 16,5 0 1-16,0 3-3 15,0 1 0-15,0 4 3 16,0-1 1-16,0 1-4 15,0 0 1-15,0-5 2 16,0 1 1-16,0-4-1 16,0 3-2-16,0-3 3 15,0-4 2-15,0 4-2 16,0-5 0-16,0 5-1 16,0-8-2-16,0-4 1 0,0 4 1 15,5-4 3-15,-5-1 2 16,0 1-6-16,0 0-2 15,4 0-3-15,1 0 3 16,-5-8 2-16,0 12 4 16,4-4-2-16,-4-8 0 15,0 0 1-15,0 0 2 16,0 0-1-16,0 0 0 16,0 0-3-16,0 0 1 15,0 0-2-15,0 0-1 16,0 0 1-16,5 8-1 15,-5 0 0-15,0-8 0 0,0 0 0 16,0 0 2-16,0 0-1 16,0 0 2-16,0 0-2 15,0 0 2-15,0 0-7 16,0 0 1-16,0 7-1 16,8 1 2-16,-8-8 1 15,5 8 3-15,-5-8-23 16,0 0-8-16,0 0-65 15,0 0-29-15,-13-19-27 16</inkml:trace>
  <inkml:trace contextRef="#ctx0" brushRef="#br0" timeOffset="93734">4383 110 88 0,'-4'-7'33'0,"4"3"-26"0,0 0 20 15,0 4 10-15,0 0-14 16,0 0-2-16,9 4-4 16,-1 0-2-16,1 0-7 15,5-4-1-15,-1 0 0 0,5 0-3 0,8 0-3 16,-8-4 2-16,9 0 0 15,-1 0 5-15,-3 0 3 16,-1 0-2-16,-4-4 0 16,-1 8-3-16,-3 0 1 15,-10 0-4-15,9 0-2 16,-13 0 0-16,0 0-1 16,0 0 0-16,0 0 0 15,0 0-9-15,0 0-4 16</inkml:trace>
  <inkml:trace contextRef="#ctx0" brushRef="#br0" timeOffset="96610">213 399 116 0,'0'-4'44'0,"0"8"-35"0,-5 0 3 0,5 0-3 0,-4 0-5 16,0-1-1-16,-1-3 1 15,-4 4 0-15,5-4 2 16,-5 0 1-16,0 4 3 16,0-4 1-16,-4 4-5 15,-1 0 0-15,1 0 1 0,0 0-1 16,0 0-1-16,-1-4-3 16,1 4 1-16,4-4-4 15,0 0-2-15,0 0 4 16,5 0 3-16,-1 0 3 15,5 0 3-15,0 0-5 16,0 0-1-16,0 0 0 0,5 0 2 16,-1 0-3-16,-4 0-2 15,0 0 0-15,0 0 1 16,0 0 1-16,0 0 1 16,0 0 0-16,0 8 2 15,0-4 1-15,0 4 3 16,0 0-1-16,0 0 0 15,0-1-3-15,0 1-1 16,0 0 1-16,0 0 1 16,0 4-1-16,0 0 1 15,0 0 0-15,-4 3 3 16,4 1-3-16,-5 0 1 16,5 0-3-16,-4 0 0 0,-1-1-1 15,5 1 0-15,0 0 4 16,0 4 5-16,0-1-5 15,0 1 0-15,0 0-2 16,0 4 1-16,0-9-2 16,0 1 0-16,0 0-3 15,0 0 1-15,0 0-2 16,0-1-1-16,0 5 5 16,0-4 1-16,0 4-2 15,0-1-1-15,0 1-1 16,0-4 1-16,0 0-2 15,0-4-1-15,0-1 1 16,0 5 1-16,0 0 1 16,0-4 1-16,0 4 0 0,5-1 2 15,-1 1-3-15,1 0 0 16,-1 0-3-16,1-4-1 16,-1 3 3-16,1-3 3 15,-1 4-2-15,0 0-2 16,1 4 2-16,-1-1 0 15,1 1-1-15,-5 4 1 16,4-5-2-16,-4 1-1 16,0 0 3-16,0 0 0 15,5-1-1-15,-5 1 1 16,0 0-4-16,0 4 0 16,4-5 1-16,-4 1 2 15,5 0-1-15,-5 0-1 0,0-1 1 16,0-3-1-16,0 0 2 15,0 0-1 1,0-1-1-16,0 1 1 16,0 0-1-16,0 0 0 15,0 0 2-15,0-1-1 16,-5 1-1-16,5-4 1 16,0 4-1-16,0-4 0 15,-4 0 0-15,4 3-3 16,0 1 2-16,0 0 1 15,0 0 2-15,0-1-1 16,0 1-1-16,0 0 1 16,-5 0-1-16,5 0 0 0,0-1 2 15,0 1-3-15,0 4 0 16,0 0 1-16,0-1 0 16,5 1 0-16,-1 0 2 15,-4 4-3-15,0-5 0 16,0 1 1-16,0 0 0 15,0 7 0-15,0-3 0 16,5 4-3-16,-1-5 2 16,0 1 3-16,1 0 3 15,-1-1-4-15,1 1-1 16,-1 0 0-16,1-4 2 16,-5-1 1-16,0 1 1 0,0 0-7 15,0 0 0-15,0 3 1 16,0 1 1-16,4 0 1 15,0 3 2-15,1-3-1 16,-1 0 2-16,-4-1-2 16,5 1-1-16,-1 0 3 15,1-1 2-15,-1 1-2 16,-4 0 0-16,0-5-1 16,5 5 1-16,-1 0-4 15,-4 3 0-15,0-3 3 16,4 0 1-16,1 0-4 15,-5-1 1-15,0 1 0 16,0-4 2-16,4-1-1 16,-4 1-1-16,5 0 1 0,-5 0-1 15,0-5 0-15,0 5 2 16,0 0-1-16,0 0-1 16,0 3 1-16,4 1-1 15,-4 0 0-15,5 3 0 16,-5 1 0-16,0 0 2 15,0-1-1-15,0 1 2 16,0-1-2-16,0 1-1 16,0 0 1-16,0-1 1 15,0 1 1-15,0 0 1 16,0-1 0-16,4-3 2 16,-4 0-5-16,5-5-1 0,-5 1 0 15,4 0 2-15,0 0-1 16,1-5-1-16,-1 1 1 15,1 0-1-15,-5-4 0 16,4 0 2-16,-4-1-1 16,0 1 2-16,0 0-4 15,5 0 0-15,-1 0 1 16,1-4 2-16,-5 0-1 16,0-8-1-16,0 0-28 15,0-4-11-15,0-8-111 16,4-8-82-1,5-11 88-15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5:57.98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2230 212 148 0,'4'0'57'0,"1"0"-44"0,-5 0 14 15,4-4 3-15,-4 4-9 16,0 0 1-16,0 0-11 16,0 0-4-16,4 4-4 15,1 4 4-15,4 4 5 0,4 0 0 0,0 4 1 16,1-1-5-16,3 5-3 15,1 0-2-15,0 0-3 16,0-1 1-16,0-3-1 16,-1 0 2-16,6-4 3 15,-1-4-7-15,0-8 0 16,5-8-73 0,-1-4-69-16,10-4 39 15</inkml:trace>
  <inkml:trace contextRef="#ctx0" brushRef="#br0" timeOffset="749">2740 173 176 0,'-8'0'66'0,"12"-4"-52"0,-4 4 1 0,0 0-1 0,0 0 3 16,0 0 7-16,0 8 0 16,0 0 3-16,0 3-15 15,0 1 2-15,-4 4 0 0,-1 4-5 16,1 4-3-16,4 3-6 15,-5 1 0-15,5-1 0 16,-4 1 2-16,4-4-1 16,0-1 2-16,0-3-2 15,-5 0-1-15,5-4 1 16,-4-4 1-16,-1 11-1 16,-3-11 2-16,3-4-2 15,1 0-1-15,-1-4 1 0,-4-4 1 16,9 0-3-16,0 0 0 15,-4-8 1-15,4 4 2 16,0-4-1 0,4-4-1-16,-4 8 3 15,5-11-2-15,-10 11-1 16,5-4-2-16,-4 4-1 16,8-4-20-16,-4 0-10 15,5-4-1-15,-5 4 3 16,4 0 6-16,-4 0 5 15,5 1 12-15,-5 3 4 16,0 0 4-16,4-4 0 16,5 0 0-16,-9 0 2 15,9-4 10-15,-9 0 4 0,-5 0 1 16,5 1 2-16,0-1 5 16,0 4 5-16,0 0-12 15,0 4-2-15,0-4-5 16,-4 4 1-16,4 0-2 15,-4 0 2-15,-5 4-2 16,4 0 2-16,1 0 0 16,-1 0 1-16,1 8-4 15,-1 4 0-15,-3 0-3 16,-1 4 2-16,4 7 5 16,-4 5 2-16,0 4-1 15,-4 3 0-15,4 5-3 16,0 3-1-16,-4 0-5 0,0-7-1 15,4-1 1-15,-4 5 0 16,-1-1-2-16,1 1-2 16,0-5 1-16,-5 1-1 15,0-5-20-15,-4-11-7 16,-9-12-43-16,0-12-20 16,0-4-48-1</inkml:trace>
  <inkml:trace contextRef="#ctx0" brushRef="#br0" timeOffset="1290">2954 425 188 0,'4'-15'71'0,"-4"15"-55"0,-4-12 2 15,8 8-1-15,-4-4 11 16,0 0 7-16,-4 0-1 0,-1 4 2 15,1 4-20-15,-1 4-3 16,-4 8 1-16,0 8-2 0,1 3 3 16,3 5 7-16,5 8 6 15,5 3-24-15,3-7-11 16,6-1 7-16,4-7 5 16,4 0-6-16,4-13-1 15,6 1 1-15,-1-8 0 16,0-8 5-16,0-8 5 15,-9-7-5-15,0-1-2 16,-4-8-1-16,-5-3-1 16,-8-1-7-16,-10 5 0 15,-8 7 3-15,-5 0 2 16,0 8-7-16,-4 4-2 0,4 4-12 16,1 4-3-16,3 0-15 15,1 0-6-15,9 0-30 16,8-4-12-16,5 1 2 15</inkml:trace>
  <inkml:trace contextRef="#ctx0" brushRef="#br0" timeOffset="1651">3318 331 208 0,'13'-20'79'0,"-17"16"-61"0,4-4 12 16,-5 8 4-16,5 0-7 15,-4 0 1-15,-10 4-4 16,10-4-3-16,0 8-11 0,-1 8-2 0,1 4 2 15,4-1-2-15,0 1 1 16,4 4-3-16,5-1-1 16,9 1-3-16,-5 0 1 15,5-8 0-15,4 7 3 16,0-11-5-16,5-12-1 16,0-8 0-16,-1-4 0 15,-4-7 11-15,-4-5 7 16,-5-4-25-16,-4-3-8 15,0 3 8-15,-4 4 5 16,-5 5 11-16,-5 7 5 16,1 4-12-16,-1 4-5 15,5 12 7-15,0 8 6 16,0 7 0-16,5 5 0 0,4 4-4 16,4 3-1-16,-4 5-1 15,4-5 2-15,5-7-41 16,0-5-18-16</inkml:trace>
  <inkml:trace contextRef="#ctx0" brushRef="#br0" timeOffset="2627">4490 90 192 0,'-22'-12'71'0,"31"-4"-55"0,-9 8 15 0,13 8 3 15,-13-8-13-15,5 1-4 16,-5-9 12-16,9 4 7 15,-9 8-18-15,-5-4-10 0,5 20-3 16,18 4 2-16,-14 3 6 16,1 5 2-16,4 8 3 15,-1 7-4-15,1 9 2 0,-4-1-3 16,4 8 0-16,0-3-7 16,4-1-4-16,-9-12-1 15,5 1-1-15,0-9 0 16,0-3 2-16,-5-4 1 15,1-12 1-15,-1-1 0 16,1-26 0 0,8 3-2-16,0-8 1 15,-4-4 0-15,0-7-8 16,4 3-2-16,5 1 6 16,0-1 5-16,0 4-2 15,4 8 1-15,0 5-6 16,5 7 0-16,-5 8 1 15,5 7 3-15,-1 9-2 16,1 8 0-16,-5-1-1 0,5 5 0 16,-5-8 0-16,0-1-33 15,0-11-11 1,1-4-28-16,-1-8-11 16,4-4-36-1</inkml:trace>
  <inkml:trace contextRef="#ctx0" brushRef="#br0" timeOffset="3348">5445 295 172 0,'4'-27'66'0,"1"11"-52"0,-10 4 8 0,5 8 1 16,-4 0-1-16,-5 0 4 0,-4 4-1 16,-5 0 2-16,-4 8-15 15,9 0 4-15,-5 4 4 0,4-4-5 16,-8 11 0-16,4-3-7 15,5 4 0-15,0 4-7 16,8-1-1-16,5-3 0 16,9 0 2-16,0-1 1 15,0-11 3-15,4-8-3 16,5 0 0-16,0-8-3 16,4-3-3-16,-4-5 4 15,0-4 1-15,-5-4 2 16,0 5 0-16,1-1-5 15,-6 0-1-15,-3 8 1 16,-1 4 2-16,1 1 0 16,-5 7 2-16,0 7 0 0,4 5 1 15,5 4-2-15,0 4-2 16,4 0 1-16,5-1-1 16,0-3 0-16,4 0 0 15,0-8-7-15,5-4-3 16,-5-8-5-16,0-4-2 15,9-4 3-15,-8 0 1 16,-10-8 8-16,5 5 4 16,-5-5 2-16,-4 4 2 15,4-4 4-15,-4 5 4 16,0 3 0-16,0 4 3 16,-5-4-5-16,5 8-1 15,5 4-4-15,3 8-1 16,1 4 8-16,0 4 2 0,4 3-4 15,-4 5-3-15,0 0-3 16,-1 3-3-16,1-7 1 16,0 0-1-16,0-12 6 15,-5 0 4-15,5-20-5 16,-1-8-1 0,1-4 0-16,-4-3-5 15,-1-1 1-15,-4 0 0 16,0 5 2-16,0-1-3 15,-1 8-2-15,1 0-1 16,0 1-15 0,4 7-7-16,1 4-27 15,-1 0-9-15,0 4-68 16</inkml:trace>
  <inkml:trace contextRef="#ctx0" brushRef="#br0" timeOffset="3723">6364 208 256 0,'5'-4'96'0,"4"0"-75"0,4 8-1 0,-4 0-4 16,0-4-25-16,4 0-6 16,0 0 5-16,1 0 4 0,-1-4 5 15,0 0 3-15,1-3 1 16,-5 3-1-16,4-4-2 0,-4 0 1 15,0-4 1-15,0-4 12 16,-9 4 8 0,0 0-7-16,-5 5-3 0,-4-5-5 15,0 8 0-15,-4 4-6 16,-5 4-1-16,0 0 4 16,-4 4 5-16,0 7 4 15,0 5 4-15,4 8-3 16,9 3 2-16,9 5-9 15,9-1-2-15,13-3-1 16,9-8 2-16,0-9-10 16,14-11-2-16,4-11-68 0,-5-5-28 15,-4 0-25 1</inkml:trace>
  <inkml:trace contextRef="#ctx0" brushRef="#br0" timeOffset="45338">18 268 132 0,'-13'-4'49'0,"13"4"-38"0,-5-8 15 0,5 8 5 0,0 0-6 16,0-4-2-16,5-4-2 15,-5 4-1-15,4 0-11 16,1-4 1-16,3 0 1 0,6 4-6 15,8-4-3-15,9 0-1 16,5 1 1-16,4-5-1 16,0 4-1-16,-1 4 1 15,6-4 1-15,-10 4-1 16,-3 0-1-16,-6 0-6 16,-4 0-1-16,-4 4-6 0,-5 0 1 15,-4 0 4-15,-18 0 4 16,1 4 3-1,-6-4 1-15,1 0 0 16,4-4-3-16,0 12 2 16,0 4 7-16,5 4 6 15,-1 3 0-15,5 5 1 16,5 8 4-16,-5 3 1 16,0 9-3-16,0 7 1 15,0 0-3-15,0 1 0 16,0 3-3-16,0-8-1 0,4-7-3 15,-4-1-1-15,0-7-1 16,0-5 0-16,0-7-2 16,0-4-2-16,0-16-57 15</inkml:trace>
  <inkml:trace contextRef="#ctx0" brushRef="#br0" timeOffset="45774">618 382 180 0,'-9'-8'68'0,"13"8"-52"0,-4-4-3 0,0 4-3 16,0-4 2-16,0 4 4 15,-4 0 5-15,-1 4 4 16,5 0-13-16,-4 4-2 0,-1 8 0 16,1 8 5-16,-1-1 3 15,1 1-5-15,8 11 0 16,1-7-10-16,13 4 0 16,4-5 0-1,5-11 1-15,-1-8 2 16,5-12-1-16,0 0 0 15,-4-12-6-15,-5 0 1 0,-8-7 0 16,-6-1 2-16,-8 0-1 16,-8-3-1-16,-10 7-2 15,-4 4 1-15,-1 4-1 16,1 5 0-16,0 3-7 16,4 4-2-16,0 4-29 15,10-1-14-15,8-3-60 16</inkml:trace>
  <inkml:trace contextRef="#ctx0" brushRef="#br0" timeOffset="46287">1102 129 212 0,'-14'-8'82'0,"14"16"-64"0,-4-4-7 0,4 0-8 16,-5 4 4-16,14 4 5 15,-9 4 17-15,5 7 8 16,-1 5-19-16,5 8 4 0,4 7-1 16,-4 4-11-16,5 1-3 15,3 3-3-15,-8-3 0 16,5-1 0-16,-6-8 0 0,6-7-2 15,-10 0-2-15,-4-9 3 16,-4-7 2-16,13 0-2 16,-9-4-2-16,0-12 2 15,-5 4 2-15,1-12-2 16,-5 0-2-16,-4-8 0 16,-1 0 1-16,5-7-10 15,-4-5-2-15,-5-4 3 16,1 5 1-16,-1-1 1 15,0 4 4-15,0 1-2 16,-4 11 1-16,4 4 0 16,-4 8-2-16,0 8 3 15,0 4 0-15,8 0-2 16,10 15 2 0,8-3 3-16,10 7-1 15,8-7 2-15,0-8-20 0,5-8-6 16,8 0-50-16,10-12-20 15</inkml:trace>
  <inkml:trace contextRef="#ctx0" brushRef="#br0" timeOffset="47154">1421 303 200 0,'-9'-8'74'0,"5"0"-58"0,4 16-6 0,0-8 5 16,-9 8 3-16,-4 0 8 15,0 4 5-15,-1 0-17 16,1-4-1-16,0 11 0 0,-1 1-5 16,5 8-2-16,5-5-3 15,4 5 0-15,0 0 0 16,9-1 1-16,4-3 0 15,5-12 0-15,4-4-2 16,0 0 1-16,-4-12-2 16,0 0 2-16,0-4 2 15,-10-4 2-15,1 0-6 16,-9-12 0-16,0-7-1 16,-4 7 0-16,-1 4-3 0,-3 1 0 15,3 3 4-15,1 8 1 16,-1 4 0-16,1 4-2 15,4 8 3-15,0 8 2 16,4 3-2-16,1 5-2 16,4-4 2-16,-1 0 0 15,6 3-1-15,4-7 1 16,-1-4 2-16,1-4 4 16,0-4-13-16,0-8-4 15,-5-4-4-15,0-4 2 16,-4-4 4-16,0-11 1 15,-5 3 3-15,-4-4 1 16,0 5 1-16,-4-1 0 16,0 4-3-16,-1 4 2 0,1 5 1 15,4 3 0-15,0 8-3 16,4 8 0-16,1 0 2 16,3 11 2-16,6 1 2 15,-1 0 1-15,0-1-2 16,5 1 1-16,0-4 0 15,0-8 1-15,4-8-2 16,-9 0-2-16,1-4 1 16,-6-8 1-16,1-4-1 15,-4 1-1-15,-5-5 3 16,0 4 0-16,0 0-4 16,-5 4 1-16,1 1 0 15,-1 3 2-15,-3 8-1 16,-1 8 2-16,4 7 4 0,1 9 4 15,-1 8 0-15,5 7 1 16,0 12-4-16,5-3-3 16,-1-1 4-16,1 4 4 15,-1 1-7-15,1-1-1 16,-14-4-3-16,4-3 1 16,1-9-2-16,-5-7 2 15,-4-12-44-15,4-16-19 16,-5-8-91-1</inkml:trace>
  <inkml:trace contextRef="#ctx0" brushRef="#br0" timeOffset="47457">2021 658 200 0,'-5'-4'74'0,"1"4"-58"0,8 12 20 16,-4-12 5-16,0 0 3 16,0 0 3-16,0 0-8 15,0 0-4-15,0 0-19 16,0 0-1-16,5 4-1 0,-1 4-7 0,5 0-2 15,-4 4 1-15,-5 4 1 16,-9-1-25-16,-13 1-11 16,-14-4-130-1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6:55.86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19 116 0,'5'-3'44'0,"-5"-1"-35"0,0 4 25 0,0 0 7 15,0 0-8-15,4-4-2 16,1 4-18-16,-5 0-6 16,0 0-4-16,0 0 2 0,0 0 1 15,4 0 4-15,-4 0 1 16,5-4 1-16,-5 4 2 16,0 0 4-16,4-4 1 15,-4 4-6-15,0 0 0 16,0-4-6-16,0 4-2 15,0 0-5-15,0 0 0 0,0 0 2 16,0 0 3-16,4 4 2 16,-4 4 1-16,0 3-2 15,5 9 1 1,-5 4-4-16,0 0 0 0,0 7 1 16,0 1 0-16,4 7-2 15,1-3 1 1,-5 3 0-16,4 1 3 15,1-1-1-15,-1-7 2 0,0 15 5 16,1-3-3 0,-1 3 3-16,5 4-7 15,-4 4-1-15,-1 1-4 16,1-1-1-16,-1 0 5 16,-4 1 2-16,0-5-2 0,0 0-1 15,4-7 3-15,1-1 1 16,-1-3-3-16,-4-1-1 15,5 0-1-15,-5 1 1 16,9-1-2-16,-9-3 2 16,9-1-2-16,-9 5 2 15,4-1 0-15,0 1 3 16,1-1-1-16,-1-3 2 16,1-4-4-16,-5 7-2 15,0-3 0-15,4 3 1 16,5-11 1-16,0 3 1 15,0 1 0-15,-9-1 0 16,4-3-2-16,1 0 1 0,-1 3-2 16,5 1-1-16,-9-1 1 15,9 5 1-15,-5-1-1 16,1 5 2-16,-1-5-2 16,-4 9-1-16,9-9 1 15,-4 5-1-15,-5-5 2 16,8 5 3-16,-3-12-4 15,-1 11-3-15,1-7 1 16,-1-1 0-16,5-3 3 16,-4-1 3-16,-5 1-2 15,4 0 0-15,5-5-1 16,0 1-2-16,-9 0-2 16,4-1 1-16,-4-3 1 0,5 4 2 15,-5-4-1-15,4 3-1 16,1-3 1-16,-5 4-1 15,0-5 0-15,4 5 0 16,0-4 0-16,-4 0 0 16,0-5 0-16,5-3 2 15,-1-4-6-15,1 0 1 16,-5-8-28-16,0 0-9 16,17-20-125-1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6:59.28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0 309 20 0,'0'4'11'0,"14"-8"-9"0,-1 8 0 15,-4-4-1-15,0 0 12 16,0 0 8-16,9 0 3 16,-5 0 1-16,5 0-8 15,-1 0-2-15,6 0-5 16,-1 0-1-16,4 4-3 15,1 0-1-15,0-4 1 0,4 4 3 16,4-4-2-16,1 4 1 16,4-4-3-16,0 4 0 15,0-4-3-15,4 4-2 0,5 0 1 16,-5 0-1-16,1 0 2 16,4-4 1-16,0 4 1 15,4 0-2-15,0-4-2 16,0 0 5-16,1 0 1 15,-1 4 0-15,5 0-1 16,0 0-1-16,-1 0 0 16,1 4-2-16,-5-1 1 15,1-3-4-15,3 0 0 0,1 0 1 16,4 0 2-16,0-4-1 16,5 0 2-16,-5 4-2 15,5-4-1-15,-9 4 1 16,4 0 1-16,-5 0-1 15,6 4-1-15,3 0-2 16,-4 0 1-16,5 4 1 16,-5-5 0-16,5 1 2 15,-5 0 1-15,0-8-4 16,0 4 1-16,1-8 0 16,-1 4 2-16,4-4-1 15,1 8 2-15,0-8 0 16,-1 4 3-16,1-4-3 15,-1 4-2-15,-3 0 0 0,-6 0 1 16,1-4-1-16,-5 4-1 16,1-4 1-16,-6 4 1 15,6 0 3-15,3-4 4 16,-3 4-4-16,-1 0-1 16,0-3-2-16,1 6 1 15,-1-3-2-15,-4 0 2 16,0-3-2-16,0 3-1 15,4-8-2-15,-4 8 1 16,0 0 5-16,4 8 5 16,0-8-3-16,0 0-1 15,5 0-2-15,0-8 0 16,0 4-2-16,-1 0-1 0,-3 4 1 16,-1 0-1-16,5 0 2 15,4-4 1-15,-4 0-1 16,-1 0-2-16,5 0-2 15,1 0 1-15,3 0 1 16,14-8 2-16,-9 4 1 16,0 0 1-16,-4 1-5 15,0-1-1-15,-5-4 1 16,4 4 2-16,5 0 2 16,0 0 1-16,1 4 0 15,-6 0 2-15,1 0-5 16,-1 4-1-16,1-4-2 15,-5-4 0-15,-4 1 6 16,0-1 5-16,-1 0-10 0,6 0-1 16,-1 4 5-16,4 0 3 15,-3 0-10-15,-6 4-2 16,1 0 7-16,0 0 6 16,4-4-1-16,-4 0 2 15,4 0-5-15,4-4-2 16,5 0-3-16,9 0 1 15,-4 1 1-15,-5 3 2 16,13 0 1-16,-13 0 1 16,5-4-2-16,-1-4 1 15,10 0-2-15,-1 4 2 0,5 0-4 16,-5 4-2-16,1 0 4 16,-1 1 3-16,-4-5-6 15,4 0 0-15,10-4 2 16,-5 8 2-16,-1 0 0 15,-3 0-2-15,-1 4 1 16,-4 0-1-16,0-4 2 16,9-4 1-16,4 4-4 15,0 0-1-15,1 4 1 16,-6 0 0-16,1 0 3 16,5-4 3-16,-6 0-7 15,6 0 0-15,3 0 0 16,-3 4 1-16,-1 4 1 15,-4-4 2-15,-5 0-1 16,-4-4-1-16,4 1 1 0,5-1-1 16,0 0 0-1,0 8 0-15,-5 0 0 0,1-4 0 16,3-4-3-16,-3 0 2 16,8 4 1-16,0 0 2 15,1 0-3-15,3 0 0 16,-17 4 1-16,13-8 2 15,1 0-1-15,-5 0-1 16,13 0 1-16,4 0 1 16,-12 0-1-16,3 4-1 15,-3 0 1-15,3-4-1 16,5 0 2-16,1 4 1 16,-6 0-6-16,1-4 0 0,-9 4 1 15,-5-4 1 1,-8 8 1-16,-1-8 0 0,1 0 2 15,-1 4 3-15,-4-4-7 16,-4 4 0-16,-9-4 0 16,4 4 1-16,-9 4 1 15,-4 0 2-15,-14-4-1 16,10 0 2-16,-14-4 4 16,13 4 6-1,1-4-5-15,-14 4 0 16,9 0 0-16,-5-4-2 15,-4 0 1-15,9 0-2 16,-4 4 0-16,-9 0-3 16,13 0-2-16,-9-4 1 0,0 8-1 15,0-4 0-15,-5 0 2 16,-3 0 3-16,-6 8 2 16,6 4-1-1,-10 0-4-15,5 0-1 16,-5 4 0-16,-4-1-1 15,0 5 0-15,-5 0 2 16,5 8 3-16,-4 7 2 16,-5 9 1-16,0 7 2 15,0 12-1-15,0 4 0 16,0 0-5-16,0-8-1 16,-5-3-1-16,-4 3 1 15,-4 4-2-15,4 12 2 0,-13 12 0 16,4 0 3-16,5 4-1 15,-1-12 0-15,-3-4-3 16,3-8-2-16,10 12 5 16,-9 7 1-16,13-22-2 15,-14 30-1-15,10-7-1 16,-5-8 1-16,4-16-4 16,-8 4-2-16,9-3 8 15,-5 3 6-15,4 0-7 16,-8 8-2-16,13 0-2 15,-13 0 2-15,13-8-1 16,-5-4-1-16,-4-12 3 16,9 1 2-16,-4-9-2 15,0-7-2-15,-5-9-3 16,9 9-1-16,0-9 4 16,0-3 1-16,0 0 2 15,0-4 0-15,-5-1 0 16,5-3-13-16,-13 4-7 15,-14 0-75-15,-8-1-35 16</inkml:trace>
  <inkml:trace contextRef="#ctx0" brushRef="#br0" timeOffset="2659">178 3294 56 0,'0'-4'22'0,"-4"-4"-18"0,4 16 9 0,4-8 3 16,-4-4 3-16,0 4 1 0,-4-4 0 16,-1-4 0-16,1 0 0 15,-1 4 0-15,1 0-3 16,-1 0 2-16,5 0-10 16,-4 1-5-16,4-1-1 0,-4 4 0 15,8-4 1-15,0 4 0 16,1 0 0-16,4-4 0 15,4 0 0-15,0 0-2 16,5 4-2-16,4 0 7 16,9-4 3-16,5-4-3 15,4 8-2-15,9-8-2 16,0 12 0-16,4-8 0 0,9 8 1 16,0-4-2-16,9 0 1 15,9 0 0-15,9 0 1 16,0 0-2-16,0 0-2 15,0-4 1-15,13 4-1 16,-5-4 0-16,6 4 2 16,3 0 1-16,5 0 3 15,-9 0-3-15,5-4-2 16,4 0-3-16,4-4 1 16,-8 0 1-16,4 4 0 15,0 1 2-15,-4-1 1 16,4 0-1-16,4 0 1 15,1 4-2-15,-10-8-1 0,1 4 1 16,-1-4 1-16,1 4-1 16,8-4 2-16,5 0 0 15,-9 0 1-15,-4 4 0 16,0-4 2-16,4-3-1 16,4-1 0-16,-4 4-3 15,5 0 1-15,-10 4-4 16,1-4 0-16,-1-4 1 15,14 0 2-15,-4 5-1 16,-10-1-1-16,1 4 5 16,-1 0 1-16,1-4-2 15,4 0-3-15,9 4 0 16,-5 0-1-16,1 0 0 16,-5 0 2-16,0 0-1 0,4 0 2 15,1 0-2-15,-1 0-1 16,-4 4 3-16,0-4 0 15,-4 0-4-15,4 1 1 16,0-1 2-16,0 4 3 16,-9 0-4-16,0 0-1 15,1 0 2-15,-6 0 3 16,5 0-2-16,5 0 0 16,-27 0 1-16,27 0 0 15,-5 0-5-15,0-4 1 16,22 0 0-16,5-4 2 15,-14 8-1-15,-8 0-1 16,0 0 1-16,-5-4 1 0,0-4-1 16,4 0 2-16,1 0-2 15,0 8-1-15,-10 0 1 16,1-4 1-16,4-4-1 16,-4 0-1-16,4 1-2 15,0-1 1-15,-4 4 3 16,-5 0 1-16,-8 0-4 15,3 0 1-15,-3-4 2 16,4 0 1-16,4 4-4 16,-4 0 1-16,4 4 0 15,-9 4 0-15,-13-4 2 16,9-4 3-16,-4 0-2 16,4-4-2-16,4 4-5 0,0 0 0 15,10 4 4-15,-10 0 4 16,-4 0-1-16,-4-4 0 15,-1-3-3-15,1-1-3 16,12 0 2-16,1 0 0 16,-9 8 3-16,5 0 3 15,-10 0-4-15,5-4-1 16,-5 4 2-16,1-4 3 16,-1 0-2-16,10-4-2 15,-5 4-3-15,0 0 1 16,-9 8 3-16,0-4 1 15,0-4-1-15,0 0-2 16,0 4 1-16,5-8 1 0,-1 1-3 16,1 3 0-16,3 4-4 15,-7 0-1-15,-6 0 7 16,-4 0 4-16,5 0-2 16,-14-4-2-16,1 0 0 15,-10 0 1-15,-4 0-1 16,4 0-1-16,-4-4 1 15,-4 0-1-15,-5 8-3 16,4-8 2-16,-12 4 1 16,8 4 2-16,-9-4-1 15,-4 0-1-15,-1 8 1 16,1-4 1-16,-4-4-3 16,3 4-2-16,-3 0 4 15,3 0 1-15,-3 4-3 0,-1 0-1 16,-17-8-10-1,-19 4-111 1</inkml:trace>
  <inkml:trace contextRef="#ctx0" brushRef="#br0" timeOffset="4040">49 2856 140 0,'5'-8'52'0,"-10"0"-41"0,5 0 13 16,9 4 5-16,-9 4-6 15,5 0-1-15,-5-4-6 16,0 0 0-16,0 0-9 15,0 4-2-15,0 0 1 0,0 0-3 16,0 0 0-16,0 0-3 0,0 0-1 16,0 8 7-16,0 0 4 15,0 0-1-15,0 4 0 16,0 0-5-16,4-1-1 16,1 5 1-16,-5 0 2 15,0 4-3-15,0-1 0 16,0 5 5-16,-5 0 3 15,5 0 0-15,-4-1 1 16,-1 13-2-16,5-13-1 16,5 1-5-16,-5-4-1 15,-5-12-1-15,5 8 1 0,5-1 0 16,-1-3 3-16,-4-20-3 16,5 20 0-16,3-16-1 15,-3-4-2-15,-1 4-2 16,-4 0 1-16,0 4-63 15,0-11-29-15,-4-1-26 16</inkml:trace>
  <inkml:trace contextRef="#ctx0" brushRef="#br0" timeOffset="9549">3749 3614 44 0,'4'-8'16'0,"1"8"-12"0,-10-8 7 16,10 4 5-16,-5 0 12 16,0 0 6-16,0 0 3 15,0 0-1-15,0 0-2 16,0 0-1-16,0 0-12 0,0 0-5 15,0 0-9-15,0 4-1 16,0 0 4-16,0 0-4 0,0 0 2 16,0 0 1-16,4 8 2 15,1 0-1-15,-5 4 1 16,0 4-2-16,4 4 0 16,-4-1-3-16,4 5-1 15,-4 4 3-15,5 3 3 16,-1-3 0-16,1 7 3 15,-1-7-7-15,1 4-2 16,-1 3-3-16,0-3 1 16,1-5 2-16,-1 5 4 15,1-4-2-15,-5-1-2 0,4 1-2 16,1-1 0-16,-1 1 0 16,1 0 1-16,3-1-2 15,-8 5 1-15,5-1 0 16,-1 1 1-16,1 4-2 15,-1-5-2-15,1 5 1 16,-5-9-1-16,4 1 2 16,-4-4 1-16,5 7-1 15,-5 1-2 1,4-12 1-16,-4 3 1 16,0 1 3-16,0-8-2 15,4 0 0-15,-4-5-3 16,0 1-1-16,0-4 3 15,0 0 3-15,0-8-9 0,0 8-4 16,5-4-14-16,-5-4-6 16,9-4-102-1,-5-8-66-15,-8-23 83 16</inkml:trace>
  <inkml:trace contextRef="#ctx0" brushRef="#br0" timeOffset="11201">3718 3625 132 0,'0'-3'49'0,"0"6"-38"0,4-6 8 0,-4 3 1 0,0 0-1 15,0 0 1-15,0 0-7 16,0 0-3-16,0 0-5 16,0 0 5-16,0 0 3 0,9 3-2 15,0 1 1-15,4-4-3 16,1 0 0-16,3 0-3 15,5 0-1-15,1 0 8 16,3 0 6-16,5 0-17 16,9 0-5-16,0-4 5 15,5 4 5-15,-1-3-3 16,5-1-2-16,4 0-1 16,5 0 1-16,4 0-1 15,0 0 2-15,1 0 0 16,-1 4 3-16,0-4-3 15,-4 0 0-15,-1 0-1 0,10 0 1 16,-5-4 0-16,0 0 1 16,1 4 0-16,-1 0 0 15,4 0-5-15,-8 4-1 16,0-4 1-16,0 4 2 16,4-3 0-16,-5-1-1 15,1 0 1-15,0 0-1 16,0-4 0-16,-5 0 2 15,5 4-6-15,-1 0 1 16,-3 0 1-16,3 4 3 16,-3 0 2-16,3 0 1 15,-3-4-2-15,-1 0-2 16,0 0 1-16,-4-4-1 0,0 0 0 16,0 1 0-16,0 3 0 15,0 0 0-15,-1 0 2 16,1 0 1-16,0 0 1 15,-4 0 0-15,3 4-5 16,-8 0-1-16,0 0-2 16,-4-4 3-16,8 4 4 15,-17-4 3-15,0-8 0 16,-1 8-1-16,1 0-3 16,4 0-2-16,-4 0 1 15,-1 0 1-15,-8-4-3 16,4 8 0-16,0 0-4 0,-4-3 1 15,-4-1 8 1,-1 0 5-16,-4 0-2 0,4 4 1 16,-4-4-5-16,0 8-2 15,-9-4 0-15,0 0 1 16,4 0 1-16,-4 0 1 16,5-4-2-16,-5 4 1 15,9 0-4-15,-9 0 0 16,0 0 1-16,0 0 2 15,0 0-1-15,4 8 2 16,-4 0-2-16,0-1-1 16,0-7 1-16,0 8 1 15,0 0-1-15,0 12 4 16,0 0 1 0,0-1 2-16,0 1 2 0,0 0-12 15,0 4-3-15,0-1 8 16,0 5 7-16,0 0-2 15,0 3 0-15,0 9 0 16,0-1 2-16,4 1-5 16,-4-5-1-16,0-3-2 15,0-1-2-15,5 1 1 16,-5-8 1-16,4-1-1 16,1 1 2-16,4 0-2 15,-5-5 2-15,1 1 0 16,-1 4 3-16,0-1-3 15,1 5 0-15,4 0-1 16,-5-1-2-16,5 9 1 0,-4-5-1 16,8 5-3-16,-4-8 0 15,-5-1 6-15,1 1 3 16,-1-4-1-16,5-1 2 16,0 1-4-16,-5-4-2 15,1-5 0-15,-1 1 1 16,-4-4-1-16,5 0 2 15,-5-4-4-15,4 0-2 16,-4-8 2-16,4 8 2 16,-4-1 0-16,0-7 2 15,5 8-9-15,-10-12-3 16,1 0-75-16,-5-11-31 0,-4-9-41 16</inkml:trace>
  <inkml:trace contextRef="#ctx0" brushRef="#br0" timeOffset="12597">3860 4731 120 0,'0'-4'46'0,"9"8"-35"0,-14-8 7 0,5 4 4 15,0 0-2-15,0 0 3 16,0 0-4-16,0 0 0 16,0 0-10-16,9 0 3 0,-4 4 4 15,3-4-2-15,6 0 0 0,-1 0-4 16,0 4 1-16,10-4-2 15,-1 0 2-15,4 4-4 16,6-8-2-16,3 0 2 16,5 4 0-16,4-4-1 15,5 0 1-15,0 0 0 16,9 0 3-16,0 0-5 16,8 4-1-16,-4-4-2 15,5 0 1-15,4 0 2 16,0 0 2-16,0-4-3 15,0 8-1-15,5-7 1 16,-5 3 0-16,-9 4-2 16,0-4 1-16,-4 0-2 15,4 4 2-15,-9-4-2 0,5 4 2 16,0-4-2-16,0 0-1 16,-1 0 3-16,1 0 0 15,0 4 1-15,-5-4 0 16,0 4-2-16,5 0-2 15,0 0 3-15,-14 0 0 16,5 0-1-16,0 0 1 16,-5-4 0-16,1 0 1 15,-1 0-2-15,1 0-2 16,-1-4 1-16,5 8 1 16,0-4-3-16,0-4 0 15,-1 5 3-15,-3-1 1 16,4-4 1-16,-14 12 2 0,1-8-8 15,-1 0 0-15,-4 0 0 16,0 0 1-16,-4 4 5 16,4-4 5-16,0 4-5 15,-4-4 0-15,0 4 0 16,-1-4 2-16,5 0-5 16,-4-4-3-16,0 8 3 15,-1 0 1-15,1-4 0 16,0 0 1-16,-10 0-2 15,-3 4 2-15,-1 0-2 16,-4-4-1-16,0 4 3 16,-9 0 0-16,9 0-1 15,-5-4-2-15,-4 4-2 0,0 0 1 16,0 0-21-16,0 0-10 16,9 0-2-16,0 0 0 15,4-4-18-15,0 0-9 16</inkml:trace>
  <inkml:trace contextRef="#ctx0" brushRef="#br0" timeOffset="17085">7724 3527 144 0,'4'-12'55'0,"0"12"-43"0,1-4 14 16,-1 0 6-16,-4 0-9 15,5 0-1-15,-5-4-2 16,0 0 2-16,0 0-12 0,-5 1 1 16,5-1 0-16,0 4 7 0,-4 0 3 15,4 0-8-15,-5 4-3 16,5 0 0-16,-4 8 1 16,0 0 3-16,4 7 2 15,0 5-1-15,0 8 1 16,4 7-6-16,0 5-2 15,5 3 7-15,0 5 2 16,-4 7-2-16,-1-4-1 16,5-7-2-16,-5 3 0 15,5-8-4-15,0 1-3 16,0-1 2-16,0 1 0 0,-5-5-1 16,1-3-1-1,4 4 1-15,-5-5 3 0,5 1-2 16,-5-5-2-16,1 1-5 15,-1-4 0-15,1-1 2 16,-1-3 3-16,1-4-2 16,-1-4 0-16,-4-12-8 15,0 8-2-15,0-8-25 16,5-4-11-16,-5 0-55 16,0-8-23-16,-5-4-22 15</inkml:trace>
  <inkml:trace contextRef="#ctx0" brushRef="#br0" timeOffset="20748">8416 3720 104 0,'0'-4'38'0,"0"8"-29"0,0-8 12 0,0 4 7 16,-4-4-1-16,-1 4 2 0,-3-4-12 16,-1 0-5-16,-5 4-7 15,1 0 3-15,-9 4 2 0,4 0-1 16,0 4 2-16,5 4-2 16,-5 4 2-16,5-4-6 15,0 3-3-15,-1 5 3 16,1-4 1-16,9 0 0 15,-1-4 1-15,1 3 11 16,8 1-3 0,1-4-1-16,3 0-3 15,-8-12 0-15,0 0-2 16,14-4 2-16,-5 4-4 16,-1 0 1-16,6 4-3 15,-1-8 0-15,5 4-1 16,0 8 0-16,4-4-2 0,0 4-2 15,0 4 1-15,0 3 1 16,-4 1 3-16,-4 0 2 16,-6 0-3-16,-3 3-1 15,-10-3-1-15,-8 0-2 16,-5-4 3-16,-8 4 0 16,-1-4-1-16,-4-1-2 15,-5-7 3-15,1-4 0 16,-1 0-43-16,14-4-18 15,9-11-79 1</inkml:trace>
  <inkml:trace contextRef="#ctx0" brushRef="#br0" timeOffset="21393">8541 3795 148 0,'-5'-4'55'0,"5"4"-43"0,0 4 21 0,0-4 8 15,0 0-7-15,5-4-2 16,-1 0-12-16,5-4-5 16,0 1-8-16,4-1 4 0,5 0 2 15,4 0-4-15,5 0-1 16,4 0-4-16,0 0-1 16,5 0-1-16,-10 4-2 15,1 0 1-15,-5 0 1 16,0 0-8-16,-8 1-3 15,-6 3-17-15,-8 0-7 16,-4 3-13-16,-9 5-4 16,-5-4-6-1,0 4-18-15,0 0 23 0,-4 0 24 16,4 0 17-16,1 0 34 16,3 0 14-16,1 0 15 15,4-1 4-15,0-3-6 16,9-4-4-16,-4 8-11 15,4-8-3-15,4 8-18 16,-4 4 0-16,5-4-1 0,4 0 4 16,-9 12 1-16,4-1-2 15,-4 9 2-15,0-4-6 16,0 3 0-16,0 1-4 16,-4-4 2-16,-1-5-4 15,1 5-2 1,4-8-2-16,0 0-3 15,0-5 3-15,0 1-48 0,0-12-22 16</inkml:trace>
  <inkml:trace contextRef="#ctx0" brushRef="#br0" timeOffset="22009">8958 3847 160 0,'5'-12'63'0,"-1"4"-49"16,0 0-4-16,1 0 43 15,-5-4-18-15,0 0 2 16,0 4-1-16,0 4-21 16,-5 1-2-16,1 3 1 0,0 7-4 15,-1 9 0-15,-4 0 0 16,0 12 4-16,-4-1-6 16,0 13 0-16,4-9-4 15,-4-3-3-15,4-4 2 16,-5-1 0-16,5-3 1 0,-4-4 0 15,13-4-18 1,-9 0-5-16,5-8-18 0,-1-4-4 16,5 0-5-16,9-20-27 15,0-12 11 1,4-3 23 0,1-5 18-16,-1-3 21 15,-4-5 38-15,4 9 18 16,-4 7-11-16,0 5-6 15,-4 7-11-15,-1 4-6 16,0 8-12-16,5 4 5 0,0 8 4 16,4 8-1-16,1 8 1 15,4 7-4-15,-1 9 1 16,6-4-11-16,-6 11-3 16,1-7-2-16,0-5 0 0,-5 1 2 15,-4-5 3-15,0-3-11 16,-9-4-3-16,9-4-34 15,-9-9-11-15,0 1-77 16</inkml:trace>
  <inkml:trace contextRef="#ctx0" brushRef="#br0" timeOffset="22191">8878 3957 236 0,'0'-24'88'0,"5"24"-69"0,4 12-5 0,-1-16-7 16,10 0-7-16,4 0 2 16,1 4-3-16,3-7-2 15,1-1 2-15,0 0-27 16,-5-4-8-16,-9-4-55 16</inkml:trace>
  <inkml:trace contextRef="#ctx0" brushRef="#br0" timeOffset="22339">9265 3736 220 0,'-9'-8'85'0,"13"8"-66"0,1 4 10 0,-1 4-1 0,0 4 3 16,-4 4 4-16</inkml:trace>
  <inkml:trace contextRef="#ctx0" brushRef="#br0" timeOffset="22462">9282 3807 471 0,'5'28'14'0,"-1"-1"-7"0,-4 9-7 16,0-8-2-1,0-5 3-15,0 5 3 0,0-8-30 16,-4-1-12-16,-1-7-41 16,1-4-15-16,-1-4-1 15</inkml:trace>
  <inkml:trace contextRef="#ctx0" brushRef="#br0" timeOffset="22820">9265 3728 212 0,'13'-20'79'0,"-4"16"-61"0,9 0 8 0,-10 4 1 16,6 0-3-16,-1-3 3 15,9 6-15-15,1 5-5 16,-6 0-4-16,-3 4-3 0,-1 4 1 15,-4 4-1-15,-9 3 0 16,-5 5 0-16,-4 0 0 16,-4-1 0-16,-5 1 2 15,1-4-1-15,-1-9 2 16,-4-3-2-16,4-4-1 16,9 0 9-16,0-4 6 0,0 4-1 15,5-4 2-15,8 4-3 16,5-4 2-16,4 4 1 15,10-1 2-15,8 5-10 16,4-4-2-16,1 0-6 16,4-4-1-16,-5 0 1 15,1-4 0-15,-1 0-40 16,-8-4-15-16,4 0-92 16</inkml:trace>
  <inkml:trace contextRef="#ctx0" brushRef="#br0" timeOffset="23121">9575 3779 236 0,'0'-23'88'0,"0"11"-69"0,14 12 19 0,-5-4 4 15,4-4-9-15,5-4-2 16,4 0-11-16,9 1-2 16,5-5-11-16,8 0-2 0,5 4-1 15,0 0-5-15,-9 4-1 16,-5 0 3-16,-8 1 1 16,0 3-11-16,-10 0-4 15,-8 4-21-15,-9 0-7 0,-9 0-41 16,-8 4-15-16,3 4-2 15</inkml:trace>
  <inkml:trace contextRef="#ctx0" brushRef="#br0" timeOffset="23212">9793 3724 268 0,'5'0'101'0,"-5"-12"-78"0,0 20 20 15,0-8 5-15,0 0-19 16,4 4-6-16</inkml:trace>
  <inkml:trace contextRef="#ctx0" brushRef="#br0" timeOffset="23360">9815 3744 592 0,'9'20'41'0,"-4"3"-5"0,4 5-16 16,-9 4-6-16,13 3-4 0,-9-7-1 15,1-1-5-15,-1 1-3 16,1-4 0-16,-1-5 1 16,-4 1-39-16,0-4-14 15,4 4-277 1,1-8 152-1</inkml:trace>
  <inkml:trace contextRef="#ctx0" brushRef="#br0" timeOffset="34950">10801 3669 104 0,'-4'-8'41'0,"13"8"-32"16,-5 0 11-16,-4 0 2 0,5 0-6 15,-5 0-1-15,-5-4-3 16,5 0 0-16,-4 0-6 16,-1 0 5-16,-4 0 2 0,0 0-2 15,1 4 1-15,-6-4-3 16,-4 4 0-16,5 0 3 15,-5 4 3-15,1 0-6 16,-1 8-3-16,0 0 1 16,0 8 2-16,1 3-2 15,-1 9-2-15,0 7 13 0,0 1 7 16,5-8-3-16,0 11-3 16,-1-8-9-16,10 1-4 15,4-8-1-15,4-5-1 16,10-3 2-16,8-4 1 15,4-4-3-15,14-8-1 16,-4-8-1-16,8 4 1 16,-4-4-7-16,-4 0-1 15,-5 0-12-15,-4-8-3 16,-5 0-10-16,-4 0-4 16,-10 12-10-16,6-12-5 15</inkml:trace>
  <inkml:trace contextRef="#ctx0" brushRef="#br0" timeOffset="37713">11507 3775 124 0,'-9'-11'49'0,"27"-1"-38"0,-27 8 12 0,18 0 6 0,-4 0-4 16,-5-4 0-16,9 0-2 16,-1 0-3-16,-3 0-10 15,4 4-2-15,-14 4 2 0,5 0-2 16,-4 12 3-16,-1 4 3 15,-3 8 3-15,-6-1-3 16,5 13 2-16,0 3-5 16,-4 1-1-16,0-1-6 15,4-3-1-15,0-4-1 16,0-5 1-16,5-3-2 16,-5-4-1-16,0-9-4 15,9-3 0-15,0-8-22 0,0 0-11 16,0-8 0-16,0-7 1 15,0-13 8-15,9 0 2 16,0-11 8-16,0-5 4 16,-5 1 10-16,9-4 5 15,1 11 19-15,-10 5 12 16,9 3-1-16,5 8 2 16,4 4-8-16,-4 1-3 15,-4 7-8-15,-1 4-1 16,0 12-4-16,-4 7 2 15,9 13 0-15,-9 12 1 16,-5-9-4-16,9 13 0 16,-13 3-5-16,9-12-2 15,-9 1 2 1,0-8-15-16,0-9-7 0,5 1-37 16,-5-12-16-16,0 0-39 15</inkml:trace>
  <inkml:trace contextRef="#ctx0" brushRef="#br0" timeOffset="37910">11441 3997 200 0,'0'-12'74'0,"4"16"-58"0,5-4 7 16,9 0 1-16,-5-8-11 15,14 4-2-15,-9-8-4 0,13 4-2 16,4-4-3-16,-13-4-2 15,-4 9 3-15,4-5-24 0,-8 4-11 16,-5 0-65 0,4 0-29-16,-9 0 65 15</inkml:trace>
  <inkml:trace contextRef="#ctx0" brushRef="#br0" timeOffset="38463">12089 3681 168 0,'0'-16'66'15,"9"16"-52"-15,-9-8 6 0,0 4-3 0,0 0-2 16,-9 0 4-16,5 0-5 15,-1-4 2-15,-4 4-9 16,-4 4-2-16,0 8 8 16,-5 4-1-16,0 8-1 15,-8-4 0-15,8 3-13 16,-9 1-3-16,9 4 11 16,1-4 5-16,3-1-3 15,1 5-2-15,0-4-1 16,4-4 1-16,4-1 6 15,1-11 2-15,4 8 4 16,0-12-6-16,9 0-2 16,0 0-3-16,4 0 0 15,0-8-4-15,1 8 0 16,8-4-1-16,-9 8-2 16,9-4-2-16,-4 12 1 15,4 4 3-15,-13 0 1 16,-4-1-1-16,4 5-2 15,-9 0 3-15,-9-4 0 16,-5 0-1-16,-8-1 1 16,-5-3-2-16,-4 0 2 15,0-4-11-15,0-4-2 16,5-8-26-16,8 0-9 0,4-4-43 16,10 0-17-16,8-12 7 15</inkml:trace>
  <inkml:trace contextRef="#ctx0" brushRef="#br0" timeOffset="38883">12338 3720 132 0,'4'-23'52'0,"1"19"-41"0,-5-12 20 16,0 12 5-16,0-4-7 0,9 4-2 15,-9 0-7-15,-9-4-2 16,4 8-10-16,1 4-3 0,-5 4 1 16,-4 0 1-16,-1 4 1 15,-3 4 0-15,3-5 2 16,-4 5 1-16,5 0 3 16,4 0-1-16,0-4 0 15,5-5-3-15,-5 5 1 16,9 0-4-16,0-4 1 15,0 4 1-15,9-4 5 16,0-4-6-16,0 4-2 16,4 0-1-16,0 7-1 15,-4 9-2-15,5-4-2 16,8 0 1-16,-13-1-1 0,8 1 2 16,-17-4 3-16,-4 0-2 15,-9-1 0-15,-1 1 1 16,-17-4 2-16,-4-8-38 15,-5-4-18-15,-5-4-96 16</inkml:trace>
  <inkml:trace contextRef="#ctx0" brushRef="#br0" timeOffset="41241">7675 3420 68 0,'-5'4'27'0,"10"4"-21"0,-5-8 12 0,0 0 3 0,0 0 4 15,0 0 4-15,0 0-6 16,9 4-4-16,-9-4-5 16,8 4 1-16,1-4-8 15,0 0-2-15,5 0 1 0,3 0 1 16,1 0 3-16,4 0-3 16,9 0 1-16,0-4-1 15,5 4 1-15,8 0-2 16,10 4-1-16,-1-8-3 15,0 0-2-15,9 0 3 16,5 4 0-16,0-4 1 16,4 4 0-16,0-4-5 0,0 8 1 15,4-8 2-15,1 0 1 16,-1-4-1-16,5 4-2 16,-4 0 5-16,4 1 1 15,-5 3 0-15,1 0-1 16,-5 0-3-16,4 0 1 15,-4 3-2-15,5-3-1 16,-5-7 1-16,4 7-1 16,1-4 0-16,-1 0 2 15,-4 4-1-15,1 0 2 16,3-4-2-16,1 4 2 16,-14 0-4-16,4-4 0 0,1 0 5 15,4 0 2 1,0 0-2-16,0 0-1 0,0 0 1 15,5 0 2-15,-10 4-3 16,1 0-2-16,-1-4-3 16,10 0 1-16,-5-4 1 15,0 4 2-15,0 0-1 16,5 0 2-16,-1 4 0 16,-13-3 1-16,5-1-2 15,-5-4 1-15,5 4-4 16,-10 0 0-16,6 8 3 15,8-8 1-15,-5 0-4 16,1 0 1-16,-5 4 2 0,-4 0 3 16,4-4-2-1,0-4-2-15,-13 0 0 0,9 4-1 16,-9 0 0-16,4 0 0 16,0 0 0-16,-8 4 0 15,8 4 0-15,-4-8 0 16,-5 4 0-16,-8 8 2 15,4-8 1-15,-5 0 1 16,-4 4-5-16,-4-8 1 16,-9 4 0-16,8 0 0 15,-8-4 0-15,-5 12 0 16,1-4 2-16,-10-4 1 16,10 4-1-16,-6-4-2 15,1-4 3-15,0 4 0 0,-4 12-1 16,8-12-2-16,-13 0 5 15,4-4 1-15,1-4 0 16,-5 8 1-16,4 0-2 16,-4 0 0-16,0 0-6 15,5 8-1-15,-5 0 3 16,0-8 1-16,0 0-5 16,0 0 0-16,0 0 3 15,0 0 2-15,13 4 0 16,-13-4 1-16,0 0-2 15,0 12 2-15,0 0 0 16,0-1 1-16,0 1-5 16,0-4-1-16,9 0 5 0,-5 4 3 15,-4 0 1-15,-4 0 1 16,4-1-4-16,0 5-3 16,-9 0 4-16,9 4 1 15,0-1-5-15,0 5-2 16,-4 0 2-16,4 0 3 15,0 7-1-15,0-3-2 16,0 3 2-16,-9 1 0 16,9-1 1-16,0 1 0 15,0-4-2-15,0 3-2 16,0 1 1-16,-5-8 1 16,1-1-3-16,4 5-2 15,4 0 2-15,-4-5 2 16,-4 1 2-16,-1-4 3 0,1-1-5 15,0-3-1-15,-5 0 4 16,9 0 5-16,0 0-7 16,0-1-3-16,0 1 0 15,-5-4 0-15,-4 0 1 16,9 0 2-16,0-1 1 16,0 1 1-16,-4-4-20 15,4-4-9-15,-27-4-102 16,5-4-28-1</inkml:trace>
  <inkml:trace contextRef="#ctx0" brushRef="#br0" timeOffset="43268">7879 4541 92 0,'0'-4'35'0,"0"32"-27"0,0-44 9 16,0 16 4-16,4 4-6 0,-4 0 0 16,5-4-5-16,-1 8-1 15,5-8 6-15,0 8 2 16,0-4-8-16,4 4-5 0,5 0-3 15,4 0 1-15,-8-4 1 16,21 3 10 0,5-7-5-16,0 4-2 15,13-12 5-15,10 5 3 16,3-1-7-16,5 0-2 16,5 0-1-16,4 0 0 15,0 0-2-15,0 4 1 16,-1-8 0-16,1 4 3 15,0 0-3-15,5 0 0 0,-5 4-1 16,0-8 1-16,-5 8-4 16,1 8 0-16,4-8 5 15,-9 0 2-15,4 0-2 16,-4 0-1-16,5 0 5 16,-5 0 3-16,0-8-11 15,0 8-4-15,-9 0 2 16,5 0 2-16,-5 12-1 15,-4-12 0-15,13 4 1 16,-5-4 2-16,1-4-1 16,4 4-1-16,-5 0 1 15,1 0 1-15,0 4-1 16,-1-8-1-16,-4 0-2 16,1-4 1-16,-1 4 7 0,-4 4 4 15,-1-8-5-15,5 8-1 16,1-8 0-16,-6 8 0 15,1 0-2-15,0-8 1 16,-5 5-2-16,5-1 2 16,-5-4-2-16,-4 4-1 15,0 0 3-15,0 0 0 16,-5 0 1-16,18 0 0 16,-8 0-2-16,-6-4 1 15,6 8-4-15,-1-4-2 16,-9 0 4-16,10 0 1 15,-14 0 2-15,4 0 0 16,1 0-5-16,-1 0 1 16,0 1 2-16,-4-1 1 0,-4 4-4 15,4-4 1-15,-5 0 0 16,1 0 2-16,-1 4-1 16,1-4-1-16,-5 0 1 15,-4 4-1-15,-1 4 0 16,-3-8 2-16,-6 0 1 15,-3 4 1-15,3 0 0 16,-3 0 2-16,-5-8 1 16,-5 4 1-16,9 4-4 15,-8 0-3-15,-5 0 0 16,13 0 1-16,-4-4-3 16,0 4-2-16,-9-4 4 0,0 4 1 15,0 0 0-15,0 0-8 16,0 0-1-1,0-4-79-15,-9 0-32 16,-4-8 3 0</inkml:trace>
  <inkml:trace contextRef="#ctx0" brushRef="#br0" timeOffset="44153">12755 4111 124 0,'0'-8'49'0,"9"4"-38"0,-4 0 23 0,-5 4 8 16,9 0-3-16,-9-4 2 15,0 0-14-15,0 0-7 16,0 0-11-16,0 1 3 0,0-1 1 15,0 4 5-15,0-4 3 16,-9 4-7-16,9 0-1 16,-5-4-5-16,-4 12-3 0,9-1 2 15,-4 5 2 1,-1 0-2-16,5 0 1 0,-8 4 1 16,8 4 2-16,-5 3-1 15,-4 1 1-15,9 4-2 16,0 3 0-16,-4 5-3 15,4-9-1-15,-5-3 1 16,5-4 1-16,0-5-3 16,0 1-1-16,5 0-1 15,-5-4 1-15,0-4 4 16,0-8 6-16,-5 0-3 16,5 0 0-16,0 0-6 15,0-4-3-15,0-4 0 16,0 0-1-16,5 4-3 0,-5 0 2 15,0 0 1-15,0 0 0 16,0 4-3-16,0 0 2 16,0 4-1-16,0-4 0 15,4 0 2-15,-4 0 0 16,0 0 0-16,0 0 0 16,0 0 0-16,0 4 0 15,0-4 0-15,-18 8-3 16,-8 0 2-1,-14-4-32-15,-13 0-13 16,-14 4-61-16,-22-12-26 16,-9-12 6-16</inkml:trace>
  <inkml:trace contextRef="#ctx0" brushRef="#br0" timeOffset="45776">7746 3523 116 0,'-5'-16'44'0,"10"12"-35"0,-5 0 12 16,0 0 3-16,0 0 0 16,0 0 1-16,4-4-3 15,1 1-2-15,-5 3-10 16,0 0 2-16,0 0 2 0,0 4-5 16,-5 0-1-16,5 0 2 15,-4 8 1-15,-1-1-3 16,5 5 0-16,0 0 6 15,0 4 3-15,0 4 3 16,0 7 2-16,0 9-6 0,0 3 1 16,0 9-1-16,5-1-1 15,-1 0 1-15,1 1 3 16,-1 3-7-16,5-7 1 16,-5-1-2-16,1 4 3 15,-5 5-3-15,0 3-1 16,0-4-2-16,0 5 0 15,0-1 0-15,0-8 2 16,0 1-5-16,4-9-3 16,1-3 1-16,4-5 0 15,-1-3-1-15,1-9 1 16,0-7-2-16,-4 0 2 16,4 4-2-16,-5-8 2 0,0 0-2 15,-4 0-1-15,0-8-4 16,0 0 0-16,5 4 4 15,-5-4 2-15,0 0 0 16,0 8 1-16,0-1-2 16,0-7-1-16,0 8 1 15,0-8-1-15,0 8 2 16,0-8 1-16,0 0-1 16,0 0-2-16,4 0 1 15,-4 0-1-15,5-4-3 16,-5 4 2-16,0 0-1 15,0 0 0-15,0 0 4 16,0 0 1-16,0 0-4 0,0 0 1 16,0 0 0-16,0 0 0 15,4 4 2-15,1-8 1 16,4 0-4-16,-1 0-1 16,6 4 5-1,-1-4-4-15,5 4-1 16,4 0 1-16,-4 0 0 15,4 0-2-15,-4 4 2 16,0-4 3-16,-5 0 1 16,5 0-1-16,-5 4 1 15,0 0-4-15,-8 4-2 16,4 0 2-16,-9-8 0 16,4 4-8-16,-8 0-2 0,4-4 4 15,0 0 3-15,8 4-8 16,-8-4-2-16,5 0-4 15,-5-4 1-15,-9 0-24 16,9-4-11-16,-4-4-36 16,-1 4-17-16</inkml:trace>
  <inkml:trace contextRef="#ctx0" brushRef="#br0" timeOffset="46077">7946 4620 148 0,'-5'4'55'0,"18"-4"-43"0,-4 0-8 0,-4 0-6 0,-1-4-59 16,10 0-23-16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7:50.59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59 27 116 0,'0'-4'46'0,"4"-3"-35"0,-4 7 12 0,0 0 5 16,0 0-5-16,0-4 1 15,0 4-11-15,0 0-3 16,0 0-6-16,-4-4 2 0,4 4 3 15,-5 0-3-15,5-4 2 16,0 0-1-16,0 4 3 16,0 0-1-16,0 0 0 15,-9 0-1-15,9 0 0 16,0 4 2-16,0 4 4 16,-4 3-4-16,4 5 2 0,-4 4-3 15,-1 0 2-15,5-1-2 16,0 13 2-16,0-4-2 15,0 7 2-15,0 5 3 16,0-5 1-16,-4 5-6 16,-1-5-3-16,1-3 1 15,-1-5 0-15,1-3 3 16,-5 0 4-16,9-4-13 16,0-1-4-16,0-3 5 15,0-4 3-15,0-4 0 16,0 0 0-16,9 0-3 15,0-4 1-15,0 0-2 16,0-4-1-16,-1 0-2 0,6 0-1 16,4 0 2-16,-1 0 0 15,1 0-13-15,0 3-5 16,-5 1-30-16,-4 0-13 16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58:17.20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183 877 104 0,'-9'4'41'0,"4"-4"-32"0,5 0 13 0,0 0 3 0,-4 0 2 16,4 0 1-16,0 0-7 16,0 0 0-16,0 0-12 15,9-4 1-15,0 0 3 0,-1 0-5 16,1 1 0-16,5-1-2 15,-1 4 1-15,0-4-2 16,1 0 0-16,3 4-3 16,-3-4-2-16,3 4-2 15,-3 0 1-15,-1 0 1 16,-4-4 2-16,0 0-1 16,0 4-1-16,-5-4 1 0,-4 4 1 15,0 0-3-15,-4 0 0 16,-1 0 1-16,-4 0 2 15,1 0 1-15,-6 4 1 16,1 0-7-16,0 0 0 16,-5 4 1-16,-4-8 3 15,8 4-2-15,-3 0-2 16,-1 3 4-16,0-3 1 16,0 0-3-16,5 0 1 15,4 0-2-15,0 0 0 16,0 0 4-1,5 0-1-15,-1-4 2 0,5 0 0 16,9 0 3-16,5 0-1 16,-6 0 0-16,6 0-3 15,4-4 1-15,-1 4 0 16,1 0 3-16,0-4-8 16,4 0 0-16,0 0 4 15,0 0 4-15,5-4-8 16,-5 4-3-16,1 1 0 15,-6-1 3-15,-3 0 1 16,-6 0 1-16,-8 0 0 16,-4 4 0-16,-9 0 4 15,-5 4 5-15,-4 0-10 16,-9 0-3-16,4 3 2 16,0-3 0-16,1 4-1 0,-1 0 2 15,0-8 1-15,5 4 2 16,4 0-1-16,1-4 2 15,3 0 0-15,14 0-1 16,0 0-4 0,9 0 4-16,9-4 0 15,0 0 0-15,4 0-2 16,0 0-4-16,5 0-2 16,-1 0 3-16,1 0 1 15,-5 1 6-15,1 3 5 16,-6 0-5-16,1 0-2 15,-5 0-1-15,-4 0-1 16,-4 0-11-16,-5 0-3 16,-5 0-33-16,-4 0-14 15,1 3-32-15</inkml:trace>
  <inkml:trace contextRef="#ctx0" brushRef="#br0" timeOffset="1247">143 787 140 0,'0'0'52'0,"4"-16"-41"0,-4 16 9 0,0 0 2 16,0 0-2-16,0-4 3 16,0 4-7-16,0 8 1 0,0-8-10 15,9 0-4-15,-9 0 0 0,0 0 0 16,-5 4 3-16,5-4 1 15,0 0 5 1,-8 8 1-16,3-1-3 16,1 1-1-16,-5 0 1 15,-5 0 1-15,6 0-3 16,-1 0-3-16,0 4 2 16,0-4 2-16,-4 4 2 15,-5-1-1 1,9-3-1-16,0 0-8 15,0 0 0-15,5 0 1 16,-1 0 3-16,5 0 0 0,-4 0 0 16,4-8-3-16,0 8-2 15,0-8 3-15,-5 3 0 16,5-3-1-16,0 0 1 16,0 0-2-16,0 0-1 15,9 0 1-15,-9 0-1 16,0 0 2-16,0 0 1 15,9 4-4-15,-4-4-1 16,4 0 3-16,-5 0 1 16,5 4 0-16,-5 0-2 15,5 0 1-15,-4 0-1 0,4 0 2 16,-1 0 1-16,1-4-1 16,-4 4 1-16,8-4-4 15,-9 8 0-15,1 0 1 16,-5 0 2-16,4 0-1 15,-4 3-1-15,0 1-2 16,-4 0 1-16,-1 0-34 16,5-8-15-16,-17-4-84 15</inkml:trace>
  <inkml:trace contextRef="#ctx0" brushRef="#br0" timeOffset="2073">884 719 156 0,'-4'-15'60'0,"4"7"-47"0,-5 8 17 0,5 0 3 0,5-4-3 16,-5 4 11 0,0-8-12-1,0 16-7-15,4-4-2 0,1 8-2 16,-1-1 0-16,1 9-3 15,-1 0-1-15,5 0-4 16,-9 7 1-16,0 1-6 16,0 4-3-16,4-1-1 15,-4-3-1-15,0-1-3 16,0-7 2-16,5-4-26 16,-5-4-11-16,-5-8-12 15,5-8-2-15,5-8-5 16,-5-4-2-16,-5-4-22 15</inkml:trace>
  <inkml:trace contextRef="#ctx0" brushRef="#br0" timeOffset="2508">866 692 188 0,'9'-20'71'0,"-18"-11"-55"0,23 23 9 0,-1 0 1 16,0 0-9-16,5-4 1 15,4 4-13-15,5-4-6 16,4 4 1-16,-4 4 1 0,-5 8 2 15,0 16-1-15,-8-4-2 16,-6 12 3-16,-8-5 2 16,-4 5-4-16,-5-4-1 15,-4-1 2-15,-1-3 3 16,1-4-2-16,-5 0 0 0,5-9-1 16,0 5-2-16,4-8 5 15,0 0 1-15,5-8 0 16,4 4 1-16,4-4 5 15,5 0 2-15,4 0-3 16,5 0 1-16,4 4-7 16,0 4-3-16,5 4-1 15,4 4 1-15,0 0 3 16,-9 8 4-16,-4 3 2 16,-9 1 1-16,-9 4-4 15,-13 3-3-15,-10 1 0 16,-3-1-1-16,-10-11-5 15,1 0 1-15,-5-8 0 16,9-8 2-16,0-4-32 16,13-12-14-16,5-12-55 15,13 0-62-15,13 1 46 16</inkml:trace>
  <inkml:trace contextRef="#ctx0" brushRef="#br0" timeOffset="3064">1373 716 140 0,'4'-4'55'0,"-13"0"-43"0,9-12 19 0,9 12 7 0,-9 0-1 15,-4-4 0-15,4 8-5 16,0 0-2-16,0 4-17 15,-5 8 1-15,1 0 2 0,-5 0-2 16,5 7 2-16,-5-3-3 16,9 8 0-16,0 3-5 15,-5 1 0-15,-4 0-7 16,5-1-1-16,-5 1 2 16,5-4 1-16,-5-5-6 15,4-7 0-15,1-4-26 16,8-8-8-16,1-4-5 15,-1-8-3-15,9-4 10 16,-4-7 6-16,-4-5 1 0,-1 1 1 16,1 3 10-16,-5-4 7 15,4 5 24-15,5-1 33 16,4 4-2 0,1 0-5-16,-10 12-5 15,14-3-9-15,-5 15-4 16,-4 3-4-16,4 5-1 15,1 4-3-15,3 4-1 16,1 4-5-16,4-1 0 16,-4 9-5-16,0-5-2 15,-5 1 0-15,1 0 1 16,-6-9-10-16,1 1-2 16,5-8-24-16,-10-4-8 15,-4-8-33-15,-4-8-13 0,-5 0-13 16</inkml:trace>
  <inkml:trace contextRef="#ctx0" brushRef="#br0" timeOffset="3244">1311 854 180 0,'-14'-4'68'0,"10"12"-52"0,-1-8 19 16,5 0 18 0,18 8-14-16,4-5-17 15,9-3-9-15,5-3-9 16,4 3-1-16,-5-4 1 0,1-4-2 15,-5 4 1-15,-9-4-26 16,-4 4-12-16,-5-4-55 16,-8 4-49-16,4 4 51 15</inkml:trace>
  <inkml:trace contextRef="#ctx0" brushRef="#br0" timeOffset="3575">1968 751 140 0,'4'-20'55'0,"1"16"-43"0,-5 8 14 0,0-4 6 16,-5-8-5-16,1 4 1 15,-1-3-2-15,-3 3 1 0,-1 0-15 16,0 0 2-16,-5 4 0 0,1 4-1 15,0 0 0-15,-1 4 1 16,1 3 2-16,0 1-3 16,4 4 0-16,5 0 1 15,-5 4 2-15,9-1-9 16,4 5-4-16,5 0-2 16,4-5 1-16,5-3-14 15,4-4-5-15,5-4-31 16,0-8-11-16,-5-4-67 15</inkml:trace>
  <inkml:trace contextRef="#ctx0" brushRef="#br0" timeOffset="3848">2150 708 232 0,'4'-16'88'0,"-4"16"-69"0,0 4 19 0,0-4 6 15,5 0-5-15,-1-4-1 16,5 4-8-16,-9 0-4 16,9 12-14-16,0 3-5 0,0-3-3 15,0 12 6 1,0 4-5-16,-5-5 0 16,5 5-3-16,-5-4 1 15,1-5-20-15,-5-3-8 16,9-8-18-16,0 0-6 15,4-8-25-15,0-4-8 0,5-4-24 16</inkml:trace>
  <inkml:trace contextRef="#ctx0" brushRef="#br0" timeOffset="4174">2385 802 188 0,'5'-11'71'0,"-1"14"-55"0,-4-14 17 16,5 7 7-16,-5 4-12 15,0 0-4-15,0 0-2 16,0 0 0-16,-5 4-12 15,1 0 1-15,-5 0 2 0,-4 3-3 16,-1 1 0-16,1-4-2 16,0 4 2-16,-5 0-1 15,0-4 2-15,0 4-4 16,1 0 1-16,3 0 4 0,1-4 2 16,4 0-1-16,0 0 0 15,14-1 8 1,3 1-7-16,10 0-1 15,9 0-3-15,8-4 1 16,5 4-4-16,5 0-2 16,-1 4-2-16,-4 0-3 15,0 0-2-15,-9 0 1 16,-4-4-26-16,-9-4-11 16,-9 4-45-16,-9-4-20 15,-9 4-42 1</inkml:trace>
  <inkml:trace contextRef="#ctx0" brushRef="#br0" timeOffset="5645">2181 716 152 0,'4'-12'57'0,"-17"12"-44"0,22-4 14 0,-9 4 3 16,0 0-9-16,0 0-1 15,0-4-4-15,-9 0 0 16,5 0-8-16,4 0 1 0,-5 0 4 15,5 0-3-15,-4 4 2 16,8-4 2-16,-4 4 1 16,0 0-4-16,-4 4 1 0,4 4-3 15,0-4 2-15,0-4-4 16,0 0-2-16,-5 8 0 16,5 0 1-16,0 7 6 15,0-3 2-15,0 4 4 16,0 4 1-16,0 0-8 15,5 3-4-15,-5 1 2 16,4 0 2-16,1 3-2 16,-1 1 0-16,5 0-1 15,-5-1 0-15,1-3 0 16,4 7 0-16,-5-7-4 16,5 0-3-16,-4-4 2 15,3-5 2-15,1-3 2 16,-4-4-3-16,4 0-1 15,-9-8-1-15,0 0-2 16,0 0-4 0,-5 0 2-16,1 4 3 15,-1-4-60-15,-8 0-24 16,-5-8-87 0</inkml:trace>
  <inkml:trace contextRef="#ctx0" brushRef="#br0" timeOffset="9759">8954 439 132 0,'-5'-8'49'0,"10"4"-38"0,8-4 8 16,-13 8 1-16,0 0-4 15,0-4 3-15,13 1-1 16,-8-1 0-16,-5 0-9 16,9-4 6-16,-5 4 2 0,-4 0 2 15,0 0 1-15,0 0-11 0,0 0-5 16,0-4 8-16,0 4 4 16,9 0-6-16,-9-4-1 15,0 4 1-15,0-4 1 16,9 1-1-16,-5 3 1 15,-8-4-6-15,4 4-1 16,0 0-2-16,0 0 1 16,0 4-4-16,0 0-2 15,0 4 2-15,0 4 0 16,-9 4 5-16,9-1 2 16,0 5 0-16,4 4 1 15,-4 0 2-15,-4 3 2 0,4 5-3 16,4-8-3-16,-4 3-2 15,0 1 0-15,5 4 2 16,-5-5 2-16,0 1-3 16,0-4-3-16,4 0 2 15,-4-1 0-15,0 5-1 16,-4-12 1-16,4 4-2 16,-5-1 2-16,1 1 0 15,-5-4 1-15,9-4-5 16,0 0 1-16,0 0 0 15,0 0-9 1,-4 0-4-16,4-1-29 16,0-7-12-16,0-3-56 15,4-1-60-15,14 0 57 16</inkml:trace>
  <inkml:trace contextRef="#ctx0" brushRef="#br0" timeOffset="10944">8998 392 180 0,'13'-4'68'0,"-8"4"-52"0,-14 0 6 15,22 0 1-15,-13 0-3 16,5 0 3-16,-5 0-7 16,0 0 1-16,4 0-10 15,5 0 2-15,-4 0 2 0,8 0-2 16,0 0 2-16,1-4-2 0,3 4 2 16,1 0-8-16,9 0-2 15,-5 0 1-15,5-4 1 16,-10 4 3-16,10 0 1 15,-9 0-3-15,8 0-3 16,-8 0-3-16,-5 0 1 16,-4 0 1-16,0 0 2 15,5 0 1-15,-14 0 3 16,8-4-1-16,-8 4 0 16,5 0-1-16,-5 0 0 15,0 0-2-15,0 0 1 16,4 0-2-16,-4 0 2 0,0 0-2 15,0 0 2-15,0 0 0 16,0 0 1-16,0 0-5 16,0 8 1-16,9 0 2 15,-9 0 1-15,5 0 1 16,-5 3 0-16,0 5 0 16,0 0 2-16,0 0 3 15,0 4 2-15,0 3-3 16,0 1-3-16,9-4 2 15,-5 3 0-15,-4 9-3 16,4-8-1-16,-4 3-1 16,0-7-2-16,9 0 3 15,-9-1 0-15,5-3-1 16,-5-4 1-16,0 0-2 0,0-4 2 16,9 4 0-16,-9-4 1 15,4-1-5-15,-4-7 1 16,0 0 0-16,0 0 2 15,0 0-1-15,0 0 2 16,0 8-2-16,0-8-1 16,0 0 1-16,0 0-1 15,0 0 0-15,0 0 2 16,0 0-3-16,0 0 0 16,-4 0-1-16,4 0-2 15,0 0 3-15,0 0 2 16,0 0-2-16,0 0 0 0,0 0 3 15,0 0 3-15,-9 4-2 16,9-4-2-16,-14 0-3 16,6-4 1-16,-15 0 1 15,6 4 2-15,-1 0-1 16,-9 0 2-16,-4 0-2 16,4-4 2-16,-4 4-4 15,14 0 0-15,-6 0-1 16,1 4-2-16,0-4 3 15,9 0 2-15,-5 0 0 16,5 0-1-16,4 0 1 16,4 0-1-16,-4 0 2 15,9-4 1-15,-9 4-6 16,9 0 0-16,-8 0-12 16,-6 0-6-16,5 0-13 0,0 0-3 15,-4 0-16-15,0 0-5 16,-5-3-72-1</inkml:trace>
  <inkml:trace contextRef="#ctx0" brushRef="#br0" timeOffset="11772">9527 467 132 0,'13'-4'49'0,"-13"8"-38"0,-13-8 6 0,13 4 1 15,0 0 3-15,0 0 2 0,0 0-8 16,0-4-2-16,0 4-7 16,0 0 0-16,-5-4 4 0,5 4 0 15,0 0 4-15,0 0-3 16,0 0-1-16,5 0-4 16,-5 0-1-16,0 8-3 15,-5-4-2-15,5-4 1 16,0 4-1-16,0 0 4 15,-9 0 2-15,9 4 4 16,-4-1 1-16,-1 1-3 16,-3 0 0-16,3 0-1 15,-4 0 1-15,9 4-2 16,-13 0-1-16,8 0-3 16,-8-1 1-16,9-3-2 15,-5 4 2-15,9-8 0 0,-5 0 1 16,1 4-5-16,4-4 1 15,0 8 2-15,-9-4 1 16,9-8-4-16,-4 4 1 16,-5 0-2-16,9-8 0 15,-5 4-44-15,-4-8-20 16,1 8-50 0</inkml:trace>
  <inkml:trace contextRef="#ctx0" brushRef="#br0" timeOffset="12784">9420 625 160 0,'0'-4'60'0,"9"0"-47"0,-9 0 13 0,4 0 3 16,-4 4-6-16,5 0-1 16,-5 0-6-16,13 0 0 0,-13 0-9 15,0 16 2-15,9-4 2 0,-5-5 2 16,1 1 5-16,4 4-4 16,-5-4 2-16,5 8-5 15,-4 0-4 1,8-4 1-16,-9-5-3 15,5 5 0-15,5-8-1 16,-10 4 0-16,-4-4-2 16,0-4-2-16,0 0 5 15,0 0-34 1,0 0-12-16,-4-4-90 16</inkml:trace>
  <inkml:trace contextRef="#ctx0" brushRef="#br0" timeOffset="13391">9553 510 176 0,'5'0'68'0,"-10"0"-52"0,5 0-5 16,5-4 31 0,-5 4-14-16,0 0-2 15,9 0-3-15,-18 0-14 16,9-4 3-16,0 4 2 0,9 4-5 16,-9-4-3-16,-9 8 1 15,9-4 0-15,0-4 1 16,-5 8 0-16,5 0-2 0,0 0 1 15,0-8 5-15,-9 12 8 16,9 11-3 0,9 1-3-16,-9 0 1 15,0-5-8-15,0-3-4 16,0-4 0-16,-9 4 0 16,9 0-1-16,0-4 1 15,0-5 0-15,0 5 1 16,-4 0-2-16,0 0 1 15,4 0 0-15,0-4 1 16,0 0-2-16,-9-4 1 16,9-4-29-16,0 0-11 15,0 3-29-15,0-6-8 16,0 3-56-16</inkml:trace>
  <inkml:trace contextRef="#ctx0" brushRef="#br0" timeOffset="15479">8563 25 128 0,'-5'8'49'0,"10"-16"-38"0,-5 12 17 0,0-4 6 16,0 0 4-16,4 0 2 16,5 0-11-16,0-4-5 15,4 8-14-15,1-4 0 0,4 0 3 16,4 0-5-16,0 0 0 15,9 4 0-15,0-8 0 16,5 4-2-16,8 4 1 16,5-8 5-16,9 0 2 15,4 0-7-15,9 0-4 16,0 4 0-16,-4 0 2 0,-5-4-2 16,9 8 0-1,-5-4-1-15,-8 0-2 0,4 0 3 16,5 0 0-16,-14 0-1 15,5 0-2-15,-9-4 3 16,-5 4 2-16,-4 0 0 16,-4 0 2-16,-10 0-6 15,-8 0-1-15,0 0 0 16,4-4 0-16,-9 4 2 16,-4 0 1-16,0 0-1 15,-4-4-2-15,-5 0 1 16,0 4-1-16,0 0 0 15,9 4 0-15,-9-4 0 16,0 0 0 0,0 0 0-16,0 0 0 0,0 0 0 15,0 0-3-15,0 0 2 16,4 8 1-16,-4-8 0 16,4 8 0-16,-4-4 0 15,0 4 2-15,0 3 1 16,0 1 3-16,0 0 3 15,0 4-2-15,0 0 1 16,0-1-5-16,0 9 0 16,0 0 1-16,0 3 0 15,0 5 2-15,0 8 1 16,-4-1 1-16,0 8 2 16,-5-3-1-16,9 3 0 15,0 1-1-15,9-9 0 0,-9 1-4 16,0-5-3-16,4-3 2 15,-4-5 0-15,0-3 1 16,0 0 0-16,0-1-2 16,4 1 1-16,-4 0-2 15,9-1-1-15,-4-3 3 16,-5 4 0-16,0 3-4 16,0-3 1-16,9 4 0 15,-9-1 2-15,4-3 1 16,-4 0 1-16,0-5-2 15,0 1-2-15,0-4 1 16,0 0 1-16,9 0-1 16,-5-5-1-16,10 1 1 0,-14-4-1 15,4-4 2-15,-4-4 1 16,0 0-1-16,0 0 1 16,0 0 0-16,0 0 3 15,0 0-5-15,0 0-3 16,0 0-2-16,0 0 3 15,0 0 0-15,0 0 3 16,9 0-1-16,-5-4-1 16,-4 4 1-16,0 0-1 15,0 0 0-15,0 0 0 16,0 0 2-16,0 0 1 16,0 0-4-16,0-4 1 15,0 4 0-15,0 0 2 0,0 0-3 16,0 0-2-16,-4 0-1 15,-5 0 3-15,5 4-2 16,-10-4 1-16,1 4 0 16,0-4 0-16,-1 0 0 15,-3 0 0-15,-6 0 2 16,1 0 0-16,0 4 0 16,-9 0 0-16,4 0-3 15,1-4 0-15,-5 4 2 16,4-4 0-16,5 0 1 15,-5 0 0-15,-4 0-3 16,4 0 2-16,-4 0 1 16,-4 0 0-16,-5 0-3 0,9 4 0 15,-14 4 4 1,1-4 1-16,-1-4 0 0,5 4-2 16,-4 4-2-16,0-5 1 15,-1 1 1-15,5 0 2 16,-4-4-3-16,13 4 0 15,0-4-1-15,0 0-2 16,4 0 3-16,-4 0 2 16,0 0-2-16,0 0 0 15,8 0-1-15,1-4 0 16,-9 4 2-16,13-4 2 16,-8 0-3-16,8 1-2 15,0-1-3-15,-8 4-1 16,-1-4 6-16,-4 4 2 0,13 0-2 15,-9-4 1-15,5 0-2 16,-4 4 0-16,12 0 0 16,-4 4 0-16,5-4 2 15,-9 4 2-15,0 7-1 16,4-7 2-16,5 0-4 16,-5 4 0-16,5 4 1 15,-1-8 2-15,1-4-1 16,4 4-1-16,0 0-10 15,9-4-4-15,0 0-31 16,0-4-12-16,13-8-106 16</inkml:trace>
  <inkml:trace contextRef="#ctx0" brushRef="#br0" timeOffset="16590">8723 135 132 0,'4'-4'52'0,"-4"-8"-41"0,0 12 20 0,0 0 7 0,0 0-1 15,9 0 15 1,-9 0-13-16,0 0-20 16,0 0-7-16,5 4-2 0,-5 4 0 15,0 0 4-15,0 0 2 16,0 0-1-16,0 4 1 15,8 4 3-15,-8-1-5 16,5 5 2-16,-1 4 0 16,5 3 2-16,-4 1 1 15,4 8 1-15,-5 3-5 16,5 4 1-16,-5-3-3 16,1 7 0-16,-5 1-1 0,0-1 0 15,0-3 2-15,0-5 4 16,13 4-4-16,-13-3 2 15,0-1-5-15,0 1 1 16,9-1-5-16,-9 1-2 16,9-1 0-16,-9-7-1 15,9 3-2-15,-5-7 1 16,-4-4 2 0,-4-1-2-16,-5-3-2 15,9-4 0-15,0 0-1 16,0-4 0-16,-5 3 2 15,1 1-1-15,-5-4-1 16,9 0 3-16,0-4-2 16,0-4 2-16,9 7-2 15,-9-11 2-15,0 0 0 16,-9 0 1-16,9 0-2 16,0 0-2-16,0-3-13 15,0 3-4-15,0-4-20 16,0-4-6-16,0 0-31 15,0-12-13-15,0-4-94 16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9:40.45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9:43.10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8:48.08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1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3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4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5">2029 790 124 0,'22'-4'49'0,"-22"4"-38"0,32-20 26 0,-19 16 10 0,5 0-8 16,4 0-2-16,0-4-13 15,0 0-4-15,0 5-21 16,1-1-108-1,-6 0 59-15,1 0-82 0</inkml:trace>
  <inkml:trace contextRef="#ctx0" brushRef="#br0" timeOffset="6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7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8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9">8091 786 160 0,'-13'-4'63'0,"13"20"-49"0,9-8 5 0,-9-8 0 16,4-4 6-16,5 4 5 16,5-4 1-16,8-4 3 15,9 0-18-15,4-4 0 0,5 8-2 16,-4 0-7-16,-1-4-2 15,-4 4-3-15,-4 0-2 16,-5 0-19-16,-4 4-10 16,-9 0-91-16</inkml:trace>
  <inkml:trace contextRef="#ctx0" brushRef="#br0" timeOffset="10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1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12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13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14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15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16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17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18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19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0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1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2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4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5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6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7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8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30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31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32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33">3322 1291 140 0,'-5'-8'52'0,"-4"12"-41"0,14-12 4 16,-5 8-1-16,0-4-3 15,4 4 1-15</inkml:trace>
  <inkml:trace contextRef="#ctx0" brushRef="#br0" timeOffset="34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35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36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37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38">8966 581 144 0,'9'0'55'0,"-9"0"-43"0,22-4 21 15,-13 0 26 1,5 4-33-16,-1-4 6 16,0 4-20-16,0-4-7 15,5 4-3-15,0-4-44 0,4 4 23 16,-4-4-94-1,0 4 63-15</inkml:trace>
  <inkml:trace contextRef="#ctx0" brushRef="#br0" timeOffset="39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40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41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42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43">10250 577 144 0,'0'0'55'0,"9"4"-43"0,13-8 16 16,-9 4 7-16,5-4-4 15,4 0 2-15,0 0-13 16,5-4-4-16,0 4-9 16,-1 4-5-16,-8-4-1 0,0-4-23 15,-9 4-10-15,-5 0-55 16</inkml:trace>
  <inkml:trace contextRef="#ctx0" brushRef="#br0" timeOffset="44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45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46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47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48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49">12803 474 176 0,'-13'-4'68'0,"9"-4"-52"0,4 8-12 0,0 0-9 0,0-8 7 16,0 8 5-16</inkml:trace>
  <inkml:trace contextRef="#ctx0" brushRef="#br0" timeOffset="50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51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52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53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54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55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56">13780 328 248 0,'-4'-24'93'0,"4"24"-72"0,4-4-2 16,-4 0 5-1,5 0-15-15,-1-3 6 16,10 3-8-16,3-8-4 16,1 8-2-16,9-8-4 15,-1 4 2-15,5 0-12 16,5 4 6-16,-9 4-49 0,-1 4 31 0,-8-4-95 16,0 8 67-1</inkml:trace>
  <inkml:trace contextRef="#ctx0" brushRef="#br0" timeOffset="57">13820 474 148 0,'-13'12'55'0,"13"-12"-43"0,13 4 3 0,-8-4 19 16,-1 4-21-16,5 0 28 15,9 0-23-15,-5-4 2 16,1 4-12-16,-6-4-89 16,6 0 44-16,-5-4-87 15,4 0 70-15</inkml:trace>
  <inkml:trace contextRef="#ctx0" brushRef="#br0" timeOffset="58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59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60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61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62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63">14766 502 200 0,'0'-8'74'0,"0"8"-58"0,9 4 5 0,-4-4 10 16,-1 4-18-16,5 0 22 15,4 0-20-15,-4-4 15 16,4 0-17-16,1-4-5 15,4 4-5-15,-5-8-11 16,5 4 4-16,-1-4-21 16,1 8 15-16,0-8-71 15,0 8 45-15</inkml:trace>
  <inkml:trace contextRef="#ctx0" brushRef="#br0" timeOffset="64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65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6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67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68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69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70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71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8:51.30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1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3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4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5">2029 790 124 0,'22'-4'49'0,"-22"4"-38"0,32-20 26 0,-19 16 10 0,5 0-8 16,4 0-2-16,0-4-13 15,0 0-4-15,0 5-21 16,1-1-108-1,-6 0 59-15,1 0-82 0</inkml:trace>
  <inkml:trace contextRef="#ctx0" brushRef="#br0" timeOffset="6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7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8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9">8091 786 160 0,'-13'-4'63'0,"13"20"-49"0,9-8 5 0,-9-8 0 16,4-4 6-16,5 4 5 16,5-4 1-16,8-4 3 15,9 0-18-15,4-4 0 0,5 8-2 16,-4 0-7-16,-1-4-2 15,-4 4-3-15,-4 0-2 16,-5 0-19-16,-4 4-10 16,-9 0-91-16</inkml:trace>
  <inkml:trace contextRef="#ctx0" brushRef="#br0" timeOffset="10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1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12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13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14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15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16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17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18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19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0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1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2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4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5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6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7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8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30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31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32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33">3322 1291 140 0,'-5'-8'52'0,"-4"12"-41"0,14-12 4 16,-5 8-1-16,0-4-3 15,4 4 1-15</inkml:trace>
  <inkml:trace contextRef="#ctx0" brushRef="#br0" timeOffset="34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35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36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37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38">8966 581 144 0,'9'0'55'0,"-9"0"-43"0,22-4 21 15,-13 0 26 1,5 4-33-16,-1-4 6 16,0 4-20-16,0-4-7 15,5 4-3-15,0-4-44 0,4 4 23 16,-4-4-94-1,0 4 63-15</inkml:trace>
  <inkml:trace contextRef="#ctx0" brushRef="#br0" timeOffset="39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40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41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42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43">10250 577 144 0,'0'0'55'0,"9"4"-43"0,13-8 16 16,-9 4 7-16,5-4-4 15,4 0 2-15,0 0-13 16,5-4-4-16,0 4-9 16,-1 4-5-16,-8-4-1 0,0-4-23 15,-9 4-10-15,-5 0-55 16</inkml:trace>
  <inkml:trace contextRef="#ctx0" brushRef="#br0" timeOffset="44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45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46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47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48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49">12803 474 176 0,'-13'-4'68'0,"9"-4"-52"0,4 8-12 0,0 0-9 0,0-8 7 16,0 8 5-16</inkml:trace>
  <inkml:trace contextRef="#ctx0" brushRef="#br0" timeOffset="50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51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52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53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54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55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56">13780 328 248 0,'-4'-24'93'0,"4"24"-72"0,4-4-2 16,-4 0 5-1,5 0-15-15,-1-3 6 16,10 3-8-16,3-8-4 16,1 8-2-16,9-8-4 15,-1 4 2-15,5 0-12 16,5 4 6-16,-9 4-49 0,-1 4 31 0,-8-4-95 16,0 8 67-1</inkml:trace>
  <inkml:trace contextRef="#ctx0" brushRef="#br0" timeOffset="57">13820 474 148 0,'-13'12'55'0,"13"-12"-43"0,13 4 3 0,-8-4 19 16,-1 4-21-16,5 0 28 15,9 0-23-15,-5-4 2 16,1 4-12-16,-6-4-89 16,6 0 44-16,-5-4-87 15,4 0 70-15</inkml:trace>
  <inkml:trace contextRef="#ctx0" brushRef="#br0" timeOffset="58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59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60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61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62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63">14766 502 200 0,'0'-8'74'0,"0"8"-58"0,9 4 5 0,-4-4 10 16,-1 4-18-16,5 0 22 15,4 0-20-15,-4-4 15 16,4 0-17-16,1-4-5 15,4 4-5-15,-5-8-11 16,5 4 4-16,-1-4-21 16,1 8 15-16,0-8-71 15,0 8 45-15</inkml:trace>
  <inkml:trace contextRef="#ctx0" brushRef="#br0" timeOffset="64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65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6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67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68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69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70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71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1:04.97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586 11 132 0,'-4'-4'52'0,"4"12"-41"0,0-16 2 15,0 8-3-15,0 0-4 16,0 0-1-16,0 0 5 16,0 0 4-16,0 0-7 0,0 0 2 0,0 0 4 15,-5-3-5-15,1 3-2 16,-1-4-3-16,1 4 0 16,-1 0-2-16,-4 0-1 15,5 4 7-15,-5-4 5 16,0 0-6-16,0 3-1 15,-4-3-1-15,0 8 2 16,-1 0-5-16,-3 0-1 16,-1 4 0-16,-4 0 0 15,-1 0 4-15,1 3 2 0,0 1 2 16,0 4 0-16,0 4-4 16,-9 3-1-16,13 1 3 15,-4 4 1-15,-5-5-3 16,0 5-3-16,9-1 6 15,1 1 5-15,-1-1-2 16,0 1 0-16,5 0-2 16,0 3 2-16,4 1-3 15,0-1-2-15,9 5 0 16,0-1-1-16,9-3-2 16,-9 3-2-16,0-7 3 15,9 3 0-15,-1-7-1 16,1-4-2-16,14 15 7 15,-1-7-2 1,0-9 0-16,5-3 0 0,-1 0-1 16,1-16-2-16,0 4 1 15,-1 0 0-15,5-4 1 16,0-12-2-16,0 0-2 16,5 0 3-16,-1-4 2 15,1 0 0-15,0-4 0 16,-5 1-6-16,0-5-1 15,0-4 1-15,0-3 2 16,-9-5 0-16,9 4 2 16,-9 1-2-16,-4-1 2 15,0 4-2-15,0-3 2 16,-5 3-2-16,0 0-1 16,-4-3-2-16,0 3 1 0,-4 0 1 15,3 1 0-15,-3-1 0 16,-1 4 2-16,-8-3-1 15,4-1 2 1,-5 0 0-16,1 4-1 16,0-7-2-16,-5 3 3 15,4 0 2-15,1 1-7 16,-1-1 0-16,1 4 0 16,-1 1 1-16,-3 3 1 15,-1 0 0-15,-5 0 4 16,1 4 2-16,0 1-7 15,-1-5-4-15,1 4 5 16,-5 0 4-16,1 0-7 0,3-4 1 16,-4 5 0-16,1-1 1 15,-1 4-2-15,0 0 2 16,0 0 1-16,1 4 0 16,-1 4-3-16,-4 0 2 15,4 4 5-15,0 0 5 16,0 0-10-16,1 0-1 15,-1 4 1-15,0 0 2 16,0 4-2-16,1-1 0 16,-1 1 1-16,0 4 0 15,5 4 0-15,-5 3 0 16,5 1 0-16,-1-4 0 16,1 0 2-16,0-1 3 0,4 5-4 15,-5 0-3-15,1-5-4 16,-5 1 1-16,5 4 5 15,0-4 2-15,-1-5 2 16,1 1 2-16,4 0-8 16,-4 0 0-16,8 0 0 15,-3 3 1-15,3 1 1 16,5 0 0-16,0 3 2 16,-4 1 1-16,4 0-4 15,-5 0-1-15,1-1 1 16,4 1 2-16,0 0 2 15,0 3 1-15,0-3 0 16,0 0 0-16,4-1-2 0,1 1 1 16,-5-4-2-1,0-1 2-15,9 5-2 16,-1-8-1 0,1 4 1-16,-4-1-1 0,4-3 2 15,-1 8-1-15,1-12 2 16,0 3-2-16,5-3 2 15,-1 0-2-15,-4 0 2 16,9 0-2-16,-5-4 2 16,0-4-2-16,5-4-1 15,0 0 3-15,4 4 0 16,0-8 1-16,0 0 0 16,5-4 0-16,0-4 2 0,-1 4-3 15,1-4-2-15,0-4 0 16,-1 1-1-16,1 3 0 15,4-4 0-15,-9 4 0 16,5 0 2-16,-5-3 1 16,0 3 3-16,0 0-5 15,-4-4-3-15,0-4 3 16,0-3 1-16,-1 7 0 16,1-4-2-16,-4-4 1 15,3 1-1-15,1-1 0 16,-5 4 0-16,-4 1-3 15,0-1 2-15,-4 0 1 16,-1 0 0-16,5 1 0 16,-5-1 2-16,1 4-1 15,-5-4 2-15,0 1-4 0,0-1 0 16,-5 4 3-16,5-4 1 16,0 5-4-16,-4-9 1 15,0 12 0-15,-5-16 2 16,0 9-1-16,-5-9-1 15,1 0 1 1,-5 5-1-16,5-1 0 16,-5 0 0-16,0 1 0 15,5 3-3-15,-9-4 2 16,-5-7 1-16,5 7 2 16,0 4-1-16,0 1-1 15,4 3 1-15,-13 4-1 0,9 4-3 16,-14 0 2-16,1 4 1 15,-1 4 2-15,1 4-3 16,3 4-2-16,6 4 2 16,-5 4 0-16,8-1 1 15,-8 5 0-15,9-8-3 16,-9 24 2 0,-4-1 3-16,3-3-3 15,6 7 0-15,-1-7 1 16,1 3 2-16,8 5-1 15,0-1-1-15,0 1 1 16,5-1-1-16,4 5-3 16,5 3 2-16,-1-4-1 15,1 1 0-15,4-5 2 0,4 5 2 16,5-5-1-16,-5-7 2 16,14 11-2-1,4 1-1-15,-8-17 3 16,8 1-2-16,0-4-1 15,5-5-2-15,-9 1 1 16,8-4 1-16,1-8 2 16,4 4-1-16,0-12 2 15,5 3-2-15,4-3-1 16,0 0 1-16,4-3 1 16,0-1-1-16,-4-4-1 15,0 0 1-15,-4-8 1 0,-1 0-1 16,1-4 2-16,-5-3-2 15,5-1-1-15,-10 0-2 16,1-7 1-16,-1-9 1 16,1-3 2-16,-9 3-1 15,-5 1-1-15,-4-4 3 16,0 7 0-16,-13 4-4 16,4 1 1-16,-5-5 0 15,1 5 0-15,-10-13 2 16,-3 5-1-1,-1-1-1-15,-4 1-2 16,-1 3 1-16,1 5 1 16,-9-1 0-16,0 1 0 15,-5 7 2-15,1 0-3 0,-9 8 0 16,4 1-1 0,-5 11 0-16,5 4 2 0,-4 4 2 15,8 8-3-15,1-1 0 16,-1 5-1-16,-4 8 0 15,14 3 0-15,-10 1 0 16,5 4 0-16,0 3 0 16,4 1 2-16,1 7 2 15,8 1-3-15,0 3 0 16,9 8-1-16,5 1 0 16,4-1 2-16,0-4 2 15,9 0-1-15,4-3-1 16,9 11-2-16,-4-23 1 15,4 3 1-15,9-11 2 0,5-1-1 16,-5-7 2-16,4-8 0 16,5-8 1-16,9 4-5 15,0-12 1-15,0 0 0 16,0-8 2-16,0-8-3 16,-1-7 0-16,-3-1 3 15,-5-8 1-15,-5 1-4 16,1-5 1-16,-14-7 2 15,5 4 1-15,-10-5-1 16,-8 5-2-16,-9-5-2 16,-4 1 1-16,-1-4 1 15,-3-1 2-15,-6 5-1 16,-8 4-1-16,-5-1-2 16,-4 5 1-16,-9 11 1 0,0 0 2 15,-4 13-3-15,0 7 0 16,-5 4-1-16,4 0-2 15,1 8 3-15,-5 4 0 16,9 19 1-16,5-3 0 16,3 4-3-16,-8-5 2 15,9 5 1-15,5 8 0 16,-1-1 0-16,0 8 0 16,10 9 0-16,-1 3 0 15,9 8 0-15,5-4 2 16,12 5-3-16,6-9 0 15,12-4 1-15,1-11 0 0,4-5 0 16,9-7 2-16,5-4-1 16,3-9 2-16,10 1-2 15,4-12-1-15,0-4 1 16,5-8-1-16,-9-4 0 16,0-7 2-16,-5-9-1 15,-4-8-1-15,-5-3 1 16,-13-12-1-16,-9-1 0 15,-4-3 2-15,-9 0-3 16,-9 0 0-16,-9-1 1 16,-4-7 0-16,-5-4 0 15,-4 4 0-15,-9 4-3 16,0 7 2-16,-5 9 3 16,-4 7 1-16,0 9-6 0,-4 11 0 15,-1 8 1-15,-3 8 3 16,8 8-2-16,-9 8 0 15,9 15-4-15,9-3 1 16,-5 11 2-16,5 5 3 16,9-1 0-16,4 1-1 15,5-9-2-15,-1 20 1 16,14 1 1-16,0-5 0 16,0-11 0-16,14 7 0 15,8 0 0-15,5-7 0 16,4 3 0-16,9-15 2 15,4-1-3-15,9-15 0 16,1 4 1-16,-1-16 2 0,0 0-1 16,1-8-1-16,-6-8 1 15,-8-7 1-15,-4-1 1 16,-5-8 1-16,-4-3-5 16,-1-5 1-16,-12 1-2 15,-5-4-2-15,-14-5 3 16,-4-3 2-16,-4-4-5 15,-9-1-1-15,-5 5 2 16,-4-4 3-16,-5 7-1 16,-4 5-2-16,-4 7 2 15,-9 9 0-15,-1 7-2 16,1 16 0-16,0 8-1 16,0 12 0-16,-19 11 3 15,15 5 0-15,8 11-2 0,-4 5 0 16,13-1-1-16,4-3 3 15,9 15 0-15,5 8 1 16,13 8 2-16,9 0 1 16,9-8-4-16,5 8-1 15,12-16 1-15,5-3 0 16,9-13 1-16,0-15 2 16,9-9-3-16,9-7 0 15,4-8 3-15,5-12 1 16,4-15-1-16,-9-5 1 15,0-12-4-15,-4-7 0 16,-9-8 1-16,-9-4 2 0,-9-5-1 16,-14 5-1-16,-17-4-2 15,-8 0 1-15,-6-4 1 16,-8 4 2-16,-13-1-1 16,-5 13-1-16,-5 8 1 15,-4 11 1-15,-4 16-3 16,0 12 0-16,-1 12-1 15,6 8 0-15,3 12 0 16,-4-1 0-16,0 13 0 16,9-1 0-16,5 5 2 15,13 3 0-15,4 4 0 16,5 13 0-16,8 11-3 16,10-4 0-16,12-8 2 0,1-4 0 15,13 0 1-15,9-15 0 16,0-13 2-16,9-15 1 15,4-12-1-15,5-12-2 16,0-8-2-16,4-15 1 16,-9-9-4-16,-4-19 1 15,-9-4 4-15,-4 0 2 16,-14-4-3-16,-13-4-1 16,-14-1 1-16,-8-3 2 15,-9 4 0-15,-14 0-1 16,-4 12-2-16,-9 8 1 15,-4 19-1-15,-5 20 0 16,5 16 2-16,-14 16 0 0,5 27 0 16,5 5 0-16,-1 3-7 15,5 4-3-15,8 8 8 16,10 12 3-16,12 8 0 16,10 4 2-16,17-4-4 15,14-4 0-15,4-12-1 16,14-16 0-16,13-19-3 15,9-13-1-15,13-15-2 16,4-12 0-16,5-16-2 16,4-15 1-16,-8-12 3 15,-1-21 1-15,-12-11 3 16,-15 1 3-16,-16 3 0 16,-6-8-1-16,-26-4-2 0,-13 4 1 15,-18 8 3-15,-14 12 3 16,-12 19-4-16,-14 13-3 15,-9 27-2-15,-5 20 3 16,5 11-7-16,-4 17-2 16,8 11-16-16,5 0-9 15,23 0-32-15,12 5-12 16,18-5-23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5:52.1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62 494 148 0,'0'0'55'0,"-4"4"-43"0,4 0 5 0,0-4 0 0,0 0-4 16,0 4 2-16,-5-4 3 15,5 0 3-15,-4 4-11 16,-1 0 1-16,5 0 0 0,0-4-2 16,0 0 0-16,14 0-1 15,3 0 0-15,6-4-2 16,3 0 1-16,14-4-2 16,5 0 0-16,8 0 1 15,5 1 3-15,4-1-4 16,-4 4-3-16,-1 0-1 15,1-4-1-15,-5 0 0 16,-8 4 2-16,-10 0-3 16,-8 4 0-16,-5 0 1 15,-9 0 0-15,-8 4 0 16,-10 4 2-16,-8 0-1 16,-9-4-1-16,-5 0 1 0,-8 4 1 15,-10-4-3-15,-3 0 0 16,-6-1-1-16,1 1-2 15,0 4 0-15,-1 0 3 16,1 0 0-16,0 0 3 16,4-4-6-16,4 0 1 15,6 0 1-15,3 0 1 16,9 0 1-16,5 0 0 16,9-4 2-16,4 0 1 15,9 0-1-15,4-4 1 16,10 0 2-16,3 0 2 15,10-4-3-15,4-4-1 0,9 0 1 16,5-4 2-16,8 1-3 16,0-1-2-16,5 4 0 15,-5-4 1-15,0 4-1 16,-8 1-1-16,-5 3 1 16,-5 0-1-16,-8 4-3 15,-5 0 2-15,-8 0 1 16,-14 4 0-1,-5 0 0-15,-8 0 2 16,-5 0 1-16,-13 4-4 16,-5 0-1-16,-8 4 1 15,0 0 2-15,-5 0 0 16,4-1-1-16,1 1-2 0,4 0 1 16,4 0 1-16,5-4 2 15,5 0-3-15,3 0-2 16,10-4 2-16,0 4 0 15,4-4 1-15,9 0 2 16,9 0-3-16,4 0 0 16,9-4 1-16,14-4 2 15,13 0-3-15,13 0 0 16,13 0 3-16,5 0 1 16,5-3-4-16,4-1 1 15,4 0 0-15,9-4 2 16,0 0-1-16,5 5 2 15,-10-1 0-15,-8 0 1 16,0 0-2-16,-5 4-2 0,1 0 1 16,-5 0-1-16,-5 0 0 15,-8 0 0-15,-5 1 0 16,-9 3 2-16,-8 0-1 16,-10 0 2-16,-4 0-2 15,-4 4-1-15,-5 0 1 16,-4 0-1-16,-5 0 0 15,-4 0 0-15,-9 0-7 16,0 0 0-16,-4 0-13 16,-5 4-4-16,-4 0 2 15,-10 4 0-15,-8-1 6 16,-9 1 5-16,-4 4 6 16,-5 0 3-16,-4 4-1 15,4-4 2-15,0 4-1 0,0-1 0 16,0-3 2-16,5 0 0 15,-5 0 0-15,5-4 0 16,-5-4 0-16,4 0 0 16,1 0 2-16,8 0 1 15,5-1-1-15,5 1 1 16,3 0-4-16,6 0 0 16,3 0 3-16,10-4 1 15,4 0 3-15,13 0 1 16,14-4 3-16,8 0 1 15,19 0 1-15,8-3 2 16,13-1-3-16,14-4-1 0,13 0-6 16,5 0-1-16,4 0-1 15,4 0-2-15,5 1 1 16,5 3-1-16,-10-4 0 16,-4 0 2-16,-4 4 1 15,-9 0 1-15,-5 0 2 16,-9 0 3-16,-4 0-4 15,-9 1-1-15,-9 3-2 16,-8 0-2-16,-6 4 1 16,-3 0 1-16,-10 0-1 15,1 0-1-15,-9 0 1 16,-5 0 1-16,-9 0-1 16,0 0 2-16,-8-4-2 15,-5 0-1-15,-5 0 1 0,-8 0 1 16,-9 0-3-16,-5 0-2 15,-4 4-1-15,-4 4 0 16,-10 0-2-16,1 0-1 16,-1-4 1-16,-3 4 2 15,-6 0 2-15,-3 0 1 16,-6 0-4-16,-3 0 1 16,-5 0 2-16,4 3 3 15,5-3 0-15,9 4 2 16,8-4-4-16,10 0-2 15,4-4 2-15,8 4 2 16,6 0 0-16,12-4 2 16,14-4 0-16,13 0-1 15,14-4 1-15,17 0 2 16,14 0 4-16,8 1 0 16,14-5 0-16,18 0-5 15,8 4-1-15,1 0-3 16,-1 0-1-16,-8 0 1 15,4 0 2-15,-5 1-3 16,-4-1 0-16,-4 4 1 16,-9 0 2-16,-9 0-1 15,-5-4-1-15,-12 4 3 16,3 0 0-16,-13 0-1 16,-8 0-2-16,-10 0 1 15,-8 0 1-15,-5 4 1 0,-4 0 1 16,-5 0 0-16,1 0 0 15,-5 0-5-15,-1 0-1 16,-3 0 1-16,-1 0 2 16,-4 0 0-16,0 0-1 15,-9 0 3 1,-4 4-4-16,-5 0-2 16,-13-4-3-16,-4 4-1 15,-5 0 1-15,-9 0 2 16,-9 0-3-16,-8 4 0 15,-1 0 1-15,0 0 2 16,1-1-1-16,-1 1 4 16,5-4 0-16,4 0 3 15,9-4-1-15,5 0-1 0,8 0 1 16,10 0-1-16,8 0 0 16,9 0 0-16,13-4 0 15,14 0 2-15,13-4-1 16,14 1-1-16,12-1 1 15,15 0-1-15,7-4 0 16,6 4 0-16,4 4 2 16,0-4 1-16,-5 0-4 15,5 0 1-15,0 4 0 16,-10 1 0-16,-7-1 0 16,-10 0 0-16,-13 4 0 15,-14 0 0-15,-4 0 2 16,-18-4 1-16,5 4-4 0,-9-4 1 15,-4 4 0-15,3 0 0 16,1-4 0-16,-4 4 2 16,4-4-3-16,-5 4 0 15,5 0 1-15,-9 0 0 16,9 0 0-16,-9 0 2 16,0 0-3-16,0 0 0 15,0 0 1-15,0 0 0 16,0 0 0-16,0 0 0 15,0 0-3-15,-9 4 2 16,9-4 1-16,0 4 2 16,-4 0-1-16,-1-4-1 15,-4 0 1-15,0 0-1 0,0 0 0 16,1 0 2-16,8 0-3 16,-5 0 0-16,1 0 1 15,-5 0 2-15,-5 0-1 16,10 0-1-16,-5 0-2 15,-4 0 1-15,-5 4 1 16,0 0 0-16,-8 0 0 16,3-1 2-16,1 1-3 15,0-4 0-15,-5 4 1 16,1-4 2-16,-5 4-1 16,-5-4-1-16,1 0-2 15,-5 0 1-15,-5 0 1 16,1 0 0-16,-1 4 0 0,-3 0 0 15,-1-4 0-15,0 4 0 16,-4 0-3-16,-1-4 2 16,-3 0 1-16,3 4 2 15,-3-4-1-15,-1 0 2 16,0 0-2-16,0 0-1 16,1 0-2-16,-1 0-1 15,-4 4 2-15,4 0 2 16,0 0-2-16,0 4 0 15,5-4 1-15,0 0 2 16,0 0-3-16,-1 4 0 16,5-5 1-16,-8 1 0 15,-1 0 0-15,-4 0 0 0,0 0-3 16,-1 4 2-16,6 0 1 16,-1 0 2-16,5-4-1 15,-1 4-1-15,6 0 1 16,-6 0-1-16,1-1-3 15,-9-3 2-15,4 0 1 16,0 4 0-16,1-4 0 16,3 0 0-16,5-4 0 15,1 4 2-15,3 0-1 16,1 0-1-16,4 0 1 16,0 0-1-16,0 0-3 15,-5 4 2-15,1-4 1 16,4 4 0-16,5-4 0 15,-5 3 0-15,4-3 0 0,0 0 0 16,1 0 0-16,-5 4 0 16,0-4 0-16,0 4 2 15,0 0-3-15,0 0 0 16,5 0 1-16,-1 0 0 16,1 3 0-16,-5-7 0 15,13 0 0-15,0 0 0 16,1-4-3-16,-1 0 0 15,0 4 2-15,-4-4 2 16,0 4-2-16,-4 0-2 16,-1 0 4-16,1 0 3 15,-1-4-3-15,5 0-3 0,4 4 1 16,5 0 0-16,0 0-2 16,4 0 2-16,0 0-1 15,5-4 0-15,0 4 4 16,-1-4 1-16,6 0-1 15,3 0-2-15,1 0-2 16,4 0-1-16,9 0 4 16,4 0 1-16,13 0-3 15,6 0-1-15,8 0 1 16,8 0 0-16,10 0-2 16,0-8 2-16,8 4 1 15,14-4 2-15,14-4-1 16,12 4-1-16,1 0 1 15,4-3-1-15,4-5 0 0,10 0 2 16,-1 0-1-16,0 0 2 16,-8 1-2-16,-5-1-1 15,0 0 1-15,9 0-1 16,-9 4 0-16,-5 0 2 16,-3 5-1-16,-6-1-1 15,-8 0 1-15,-5 0-1 16,1 0 2-16,-5 0 1 15,-5-4-4-15,-8 0 1 16,8 5 2-16,-8-1 1 16,0 0-4-16,-1 4-1 15,-8-4 1-15,-5 4 2 0,-4 0-2 16,-9 0 0-16,-9 4 1 16,0-4 2-16,-8 4-1 15,-1-4-1-15,-9 4 1 16,0 0-1-16,-4 0 0 15,-9 0 0-15,0 0-3 16,-4 0 2-16,-10 4-1 16,-8 0 0-16,-4 4-5 15,-10-4 0-15,-8 4-4 16,-10-4 2-16,-12 0-4 16,-14-4 1-16,-13 4-3 15,-1 0 0-15,1 0 5 16,-5-1 6-16,1 1 1 15,-6 4 1-15,1 0 2 0,-4 0 2 16,8 4-3-16,5 0 0 16,4-4 1-16,0 0 0 15,0-1 0-15,1 1 0 16,-1-4 0-16,0 4 0 16,0-4 0-16,9 4 2 15,9 0 1-15,4 0 3 16,10 0-3-16,8 0 0 15,4-4 1-15,10 0 0 16,8-4-2-16,5 0-2 16,9 0 3-16,4 0 2 15,9 0-2-15,9-4 0 16,13 0-1-16,13-4 1 16,10 0 2-16,13 0 4 0,13-4-4 15,13 0-1-15,14 0 0 16,4 1 0-16,4-1 0 15,6-4 0-15,12 0-2 16,0 4-2-16,-4-3 5 16,-4 3 1-16,-5-4-2 15,-5 0-1-15,1 0-1 16,-1 4 1-16,-3 5-4 16,-10-1 0-16,-4 4 1 15,-1 0 2-15,-8-4-3 16,0 0 0-16,0 0 3 15,-4 4 1-15,-5 0-1 16,-9 0-2-16,-4 0-2 16,-5 4 1-16,5 0 1 0,-5-4 2 15,0 0-3-15,1 0 0 16,-6-3 1-16,-3-1 2 16,-10 4-1-16,-3 0-1 15,-10 0 1-15,-5 0 1 16,1 4-3-16,-4 0 0 15,-1 0-1-15,0 0 0 16,-4 0 2-16,0 0 2 16,0 0-1-16,0 0-1 15,0 0 1-15,0 0-1 16,-9 0-3-16,0 0 2 16,0 0 1-16,0 0 2 15,0 0-3-15,0 0 0 0,0 0 3 16,0 0 1-16,0 0-4 15,0 0 1-15,0 0-2 16,0 0 0-16,0 0 2 16,0 0 2-16,0 0-3 15,0 0 0-15,0 0 1 16,0 0 0-16,0 0 0 16,0 0 0-16,0 0 0 15,8 0 0-15,-8 0 0 16,0 0 2-16,9 4-1 15,-9-4-1-15,0 0-2 16,0 0-1-16,0 8 2 16,0-8 2-16,5 8 0 0,-1 0-1 15,1-1 3-15,-1 1 0 16,5 0-4-16,0 0 1 16,0 0 0-16,0-4 0 15,4 0 2-15,-9 4 1 16,-4-8-1-16,5 8-2 15,-5-8 1-15,0 8 1 16,0-1-3-16,4 1 0 16,-4 0 1-16,0-8 2 15,5 8-1-15,-5-8 2 16,0 0-2-16,4 8 2 16,-4-8-2-16,0 8-1 15,0-8 1-15,0 0 1 0,0 0-1 16,0 0-1-16,0 12-2 15,0-12 1-15,13 8 1 16,-8 0 2-16,-5-8-3 16,4 7 0-16,1 1 1 15,-1 0 2-15,-4-8-6 16,0 8 1-16,-9-4-133 16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1:33.37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1063 80 0,'4'4'33'0,"1"8"-26"0,-5-24 7 15,0 8 3-15,4 0 4 0,-4 4 4 16,0 0-9-16,0 0-4 16,0 0-5-16,0 0-2 15,0 0 1 1,13 0-3-16,5 8 3 0,0-4 0 15,4 0 0-15,0-4 1 16,5 0 0-16,4 12 3 16,0-1-5-16,5 1-1 15,4-4-2-15,0 4 1 16,0 0-7-16,9 4 1 16,-5-1 1-16,5 1 1 15,0 8 5-15,-1 0 5 16,1-1-3-16,-4 1 2 15,-5 0-3-15,4-5 2 16,1 5-2-16,-10-8 0 0,-4 0-1 16,-4-1 0-16,-5 1-2 15,-4-4 1-15,0-4-2 16,-5 0 2-16,0 0-4 16,-4-4-2-16,0-4 2 15,-9 0 2-15,9 4 0 16,-9-4-1-16,0 0 1 15,0 0-1-15,0 0 2 16,4 0 1-16,-4 0-4 16,5 0 1-16,-1 0-2 15,-4 0 0-15,0 0 2 0,5-4 2 16,-5 4-1-16,4 0 2 16,0-4-2-16,-4 4-1 15,0-4 1-15,5 0 1 16,-1-4-1-16,1 0 2 15,-5 0 0-15,0-4 3 16,4-3-1-16,1-1 0 16,-1-4-6-16,5-4-1 15,-5 1 1-15,5-9 2 16,0 0 0-16,5-3 2 16,-1-12-4-16,0-1-2 15,1-11 6-15,8-8 3 16,-5-4 1-16,1-4 1 15,-4 4-4-15,3 8-1 0,-3 3 3 16,-5 5 1-16,-1-8-3 16,1 12-3-16,0-5 2 15,0 5-4 1,0 0 0-16,-5 3 1 16,1 5 0-16,-5 3 4 15,0 1 5-15,0 7 1 16,0 9 2-16,0 3-6 15,0 4-2-15,0 4 0 16,0 0 2-16,-5 1-8 16,5 3 0-16,0 4 2 15,0 0 4-15,0 0-6 16,0 0 0-16,0 4 2 16,0-4 2-16,0 4 0 0,0 0-2 15,0 0 1-15,0 0 1 16,0 0-1-16,0 0-1 15,5 4-2-15,-5-4-1 16,4 4 2-16,-4 4 0 16,0-8 1-16,0 0 2 15,0 8-3-15,0-8 0 16,0 0-19-16,0 0-7 16,0 0-74-1,0 0-60-15,0-4 57 16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1:48.13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400 482 72 0,'-18'-4'30'0,"23"-8"-24"0,4 12 8 0,-9 0 3 0,0 0-3 15,4-4 2-15,1 8-5 16,-5-4 1-16,8 0-1 16,1 0 6-1,9-4-3-15,-9 4-10 16,9-8-2-16,4 8-2 16,5-8 0-16,-1 4 2 0,5-4-1 15,0 4-1-15,5 4 5 16,-5-3 4-16,0 3-10 15,0 0-3-15,0-4 6 16,-4 0 5-16,0 4-10 0,-5-4-4 16,-4 4 9-16,-5 0 5 15,-4 4-2-15,0-4-3 16,-9 0-10-16,0 4-3 16,-5 0 6-16,-4-4 2 15,-4 0 0-15,0 3 2 16,-5-6-1-16,-4 6-2 15,-1 5-4-15,1-4 0 16,-4-4-5-16,-1 4 1 16,-4 4 6-16,0-4 5 15,-9 0 0-15,4 0 0 16,-4-4 1-16,9 8 2 0,5-4-3 16,-1 0 0-16,5 0 1 15,0 0 2-15,-1 0-1 16,10 0-1-16,4-4 3 15,0 4 2-15,5-1 0 16,-1-3 0-16,5-3-6 16,9 3 1-16,0-4 0 15,4 4 0-15,14 0 2 16,-9-4 1-16,9 0 3 16,-1-4 1-16,1 4 1 15,4-4 0-15,0 0-4 16,5 4-1-16,-1 0 5 15,1 4 3-15,-5-12-13 16,0 8-3-16,-5 0 0 16,1 0 2-16,-5 4 8 0,-8 0 5 15,-6 0-16 1,-3-3 7-16,-10 3 6 16,1-4-11-16,-5 4-3 15,-4-4 3-15,-5 8 1 16,-4 0 3-16,-5 3 2 15,1-7 5-15,-6 4 4 16,1 4-9-16,0 0-2 16,0-4 1-16,-9 0 1 15,9 0-9-15,-4 4-3 16,4-4 5-16,-1 4 2 0,10-4 9 16,0-4 6-16,9 0-15 15,-1 4-7-15,10-4 5 16,4 0 4-16,9 0 1 15,4 0 0-15,9-4 5 16,5 4 4-16,0-4-12 16,8-4-2-16,1 4 2 15,-1 0 1-15,-4 0-1 16,-4 0 0-16,0 0-1 16,-5 0 3-16,0-4-13 15,-4 8-6-15,-5-4-38 16</inkml:trace>
  <inkml:trace contextRef="#ctx0" brushRef="#br0" timeOffset="1320">347 648 56 0,'-9'4'24'0,"13"-4"-18"0,-8 0 11 0,4 3 6 16,0-3-1-16,9 4-1 15,-9-4-3-15,9 0 1 16,4 0-8-16,5 0-2 16,4 0-3-16,0-4-1 15,0 4-3-15,5-3 1 0,4-1 2 16,-4 0-4-16,-1 0-1 16,1 4 0-16,0-4 0 15,-1 0 0-15,-3 0 0 0,-1 0 4 16,-4 4 2-16,-5 0-7 15,0 0-1-15,-4 0 0 16,0 0 1-16,0 0 1 16,-9 0 0-16,0 0 0 15,-5 4 0-15,1-4 4 16,-5 0 2-16,-4 0-2 16,-1 4-3-16,-3 0-5 15,-1-4-2-15,-4 4 7 16,4 0 4-16,-4 0-7 15,-5 0-3-15,0-1 3 16,1 1 0-16,-5 0 2 16,0 0 0-16,4-4 2 15,5 0 3-15,4 0-2 0,-4 4 0 16,4 0-3-16,5-4-1 16,-1 4-1-16,5-4-2 15,5 0 0-15,13 0 5 16,0 0 3-1,4 0-1-15,9 0 0 16,1 0-1-16,8-4-2 16,0 0 3-1,0 0-2-15,4 0-1 16,-4 0 1-16,1-3-1 16,-1 3 0-16,0 0 0 0,-9 0 0 15,0 0 0-15,-4 0 0 16,0 8 2-16,-5-4-1 15,-4 0 2-15,-5 0-2 16,-4 0-1-16,-4 0 1 16,-5 4 1-16,-4-4-1 15,-1 4 2-15,1 0-4 16,-5 0 0-16,-4-1-1 16,-5 1 0-16,-8 4 2 15,4-8 2-15,4 4-1 16,0-4-1-16,-4 0-2 15,9 0 1-15,0-4-1 16,4 0-2-16,0 0 5 16,10 4 1-16,-1-4-3 0,4 4-1 15,1 0 1 1,4 0 2-16,0 0 0 0,18 4 2 16,-1-4 0-1,6 0-4-15,-1 0-1 16,0-4 1-16,5 1 0 15,-5-1 1-15,4 0 0 16,-3 0-9-16,-1 0-4 16,-4 4-4-16,-5 0 0 15,-4 0-48 1</inkml:trace>
  <inkml:trace contextRef="#ctx0" brushRef="#br0" timeOffset="2775">373 359 104 0,'0'0'38'0,"5"-7"-29"0,-5 10 6 16,9-6 0-16,-9 3-2 15,9 0 2-15,0-4-2 16,-1 0 0-16,6 0-3 15,4 4-1-15,-5 0-5 16,5-4-3-16,4 4 0 0,0 0-1 16,0 0 2-16,0-4-3 0,1 0-2 15,-1-4 4 1,0 4 3-16,0 0-1 16,-8 4 0-16,-1 0-1 0,-4 0-2 15,-9 0 1-15,0 8 1 16,-5-8-1-16,-4 0 2 15,-4 4-13-15,0 0-6 16,-5-4 20-16,0 0 8 16,1 8-5-16,-6-8-1 15,-3-4-4-15,-1 8-2 16,0 0-2-16,5-8 1 16,0 4 1-16,4 4 2 15,-4-4-3-15,4 0 0 0,0-4 1 16,5 8 0-1,0-4-3-15,4 0 2 0,0-4 1 16,5 4 2-16,-5 4-3 16,9-4 0-16,0-4 3 15,9 4 3-15,4 8-2 16,5-8-2-16,-1 0-3 16,6-4 1-16,3 4 1 15,1-4 0-15,4 0 0 16,-4 4 2-16,4-4-1 15,-5 0 2-15,1 0-4 16,-5 4 0-16,0-4 3 16,-4 0 1-16,-4 0-4 15,-6 0-1-15,6 0 1 16,-10 4 0-16,-4-4-2 16,-9 4 2-16,0 0 3 0,1 4 3 15,-6-4-2-15,-4 4-2 16,-4 0 0-16,5 0-1 15,-19 4 2 1,-4-4-1-16,4-4 2 16,5 4-2-16,5 0-1 15,-5 0-2-15,8-4 1 16,1 0 1-16,4 4 2 16,1 0-3-16,8 0 0 15,4-4 1-15,5 0 2 16,0-4-1-16,9 0 2 15,0 0-2-15,13 4-1 0,-4 0 1 16,22-8-1 0,-4 4 0-16,4-4-3 15,-5 0 2-15,1 4 1 16,-5-4 0-16,0 0 0 16,-5 4 2-16,1 0-1 15,-5 0 2-15,-4 1-4 16,-9-1 0-16,0 0 1 15,-9 4 2-15,0 0-3 16,-9 0 0-16,-4 0 1 16,-10 4 0-16,6-4 0 15,-6 4 2-15,-3-1-1 16,-5 5-1-16,0 0 1 16,0-4-1-16,-1 0 0 0,15 0 0 15,-1-4-7-15,5 0 0 16,8-4-140-1,10-8 67 1</inkml:trace>
  <inkml:trace contextRef="#ctx0" brushRef="#br0" timeOffset="3259">320 111 136 0,'-4'-4'52'0,"13"16"-41"0,-14-16 4 0,5 4 1 15,0 0-8-15,0 0 0 16</inkml:trace>
  <inkml:trace contextRef="#ctx0" brushRef="#br0" timeOffset="3917">333 115 256 0,'14'4'9'0,"4"-4"2"0,-1 0-2 15,10-4 0-15,-5 4-5 16,9-4-1 0,5 0-1-1,-1 0 1-15,-8 0-2 16,-5 0-1-16,-4 0 1 15,0 0 1-15,-5 0-1 16,-4 4 2-16,-5 0-4 16,-4 0 0-16,-4 4-1 15,-1 0 0-15,-3 0 4 16,-1 0 1-16,-5 0-4 16,-3 0-1-16,-1 4 1 15,-4 0 2-15,-1-5-2 0,1 1 0 16,0 4 1-16,0-4 2 15,0 0-3-15,-1 0-2 16,1-4 2-16,4 4 2 16,1-4 0-16,3 0-1 15,1 4 1-15,4 0 1 16,5-8-3-16,4 4 0 16,0 0 1-16,13 0 2 15,-4-4-1-15,4 4-1 16,5 0 1-16,4 0-1 15,9-4 0-15,0 0 0 16,0 0 0-16,1 0 0 0,-6 4 0 16,-4 0 2-16,1-4-1 15,-6 4-1-15,-3 0-2 16,-1 0 1-16,0 0 1 16,-13 0 2-16,-4 0-3 15,4 0 0-15,-5 0 1 16,-3 4 0-16,-6-4 0 15,-3 0 0-15,-10 0 0 16,5 8 0-16,-5-8 0 16,5 0 0-16,-5 8 0 15,5-4 0-15,0 0 0 16,0 0 2-16,-1-4-3 16,10 4 0-16,4-4 1 15,5 0 0-15,4 0 0 16,0 0 2-16,13 0-6 0,0 0 1 15,-4 0-32-15,13-4-12 16,-4 0-27 0</inkml:trace>
  <inkml:trace contextRef="#ctx0" brushRef="#br0" timeOffset="7972">160 99 88 0,'-4'-4'35'0,"4"0"-27"0,0-4 13 15,4 8 4-15,-4-4 9 16,5 0 3-16,-5-4-17 16,0 4-7-16,4 0-2 15,-4 0 0-15,0 0-5 16,0 1 3-16,5 3 1 0,-1 0-5 0,0 0-1 16,-4 0 0-16,0 0 0 15,0 0 2-15,0 3 1 16,5 5 1-16,-5 4 2 15,0 4-3-15,0 4 1 16,0 7-1-16,0 5 3 16,0 7-1-16,0-3 0 15,0-1-3-15,0 5-1 16,0-1 3-16,0-3 5 16,0-8-3-16,0 15 2 15,-5 4-5-15,1 1 1 16,0-1-3-16,-1 1 0 0,1-5-1 15,-1 0 0-15,1-7 0 16,4-5 2-16,0-3-3 16,0 8 0-16,0-13-3 15,0 1-3-15,0-8 2 16,0 4 0-16,0-5 3 16,0-3 1-16,0-4-4 15,0 0 1-15,0 0 4 16,0-4 2-16,0-4 11 15,0 0 6-15,0 0-14 16,0 0-5-16,0 0-5 16,0 0-1-16,9 0 2 15,-9 0 2-15,13 0-28 16,0-4 15-16,5 4 4 16,0-4 5-16,4 0 2 15,5-4-3-15,-1 4 2 16,1 0 1-16,0 0 2 15,8 0-3-15,-8-4 0 16,8 0 1-16,1 1 2 16,-1-1-1-16,5 0-1 15,-4 4 1-15,4 0-1 16,0 0-3-16,0 0 0 16,-5-4 2-16,-4 4 2 15,1 0 0-15,-6 0 2 16,-4 0-4-16,1 0-2 0,-6 0 2 15,6 0 0-15,-6-3 1 16,1-1 2-16,0-4-1 16,0 4 2-16,-5 0-4 15,5 0 0-15,-9 0 1 16,-1-4 2-16,-3 1-1 16,-1-5 2-16,1-4-4 15,-1 0 0-15,5-3-1 16,-9-5 0-16,9-4 4 15,-5 1 1-15,-4-5-1 16,0 5 1-16,5-5-4 16,-5-3-2-16,0 7 2 15,0-3 0-15,4-1 1 16,-4 8 2-16,-4 1-3 0,4-5 0 16,-5 5 1-16,5 7 0 15,-4-4 0-15,4 4 2 16,0 1-3-16,0-1-2 15,-4 4 2-15,4 4 2 16,0 4-5-16,0 1 1 16,0 3 1-16,0 0 3 15,0 4-2-15,0 0 0 16,-5 0 1-16,5 0 2 16,0 0-1-16,0 0-1 15,-4 0 1-15,8-4 1 16,-4 4-3-16,0 0 0 15,0 0 1-15,5 0 2 0,-5 0-6 16,-5 0 1-16,5 0 3 16,-4-4 4-16,-1 4-1 15,1-4-2-15,-1 0 0 16,1 0-1-16,-5 0-3 16,-4 4 2-16,-5-4 3 15,0 0 1-15,-4 0-4 16,0 0-1-16,-5 4 1 15,-4 0 2-15,0 0-2 16,0 0 0-16,-5 0 16 16,1 0 7-16,-1 4-28 15,5-4-12-15,-4 0 10 16,4 0 5-16,4 0 4 16,0-4-1-16,1 0-2 0,3 0 1 15,-3-4 1-15,-1 4 2 16,5 0-1-16,-9 1 2 15,0-5-2 1,4 4-3-16,0 0-1 16,1 0 2-16,-1 0 2 15,1 0-2-15,3 4 0 16,1 0 1-16,0 0 2 16,0 4-3-16,0 0 0 15,4 0 1-15,0 0 0 0,0 0-3 16,0 0 2-1,5 0 1-15,0-1 0 0,-1 1 0 16,6-4 0-16,-1 4-9 16,4-4-2-16,-4 0-10 15,9-4-1-15,0 4-27 16,14-4-10-16,-1 1-55 16</inkml:trace>
  <inkml:trace contextRef="#ctx0" brushRef="#br0" timeOffset="9773">125 59 108 0,'4'-4'41'0,"-8"4"-32"0,4 4 17 0,0-4 8 16,0 0-12-16,0 0-2 15,9 4-8-15,-5-4 0 16,14 4-3-16,0-4 2 16,4 4-4-16,13-4 1 0,5 0-1 15,-4 4 3-15,8-4 1 16,5 0 1-16,0-4-4 16,4-4-3-16,5 0 0 15,4 1-1-15,-4-1-2 16,0 0-2-16,-5 4 3 15,-4 0 2-15,-5 4-4 16,-8 0-1-16,-5 4 4 16,-5 0-4-1,-3-4-2-15,-10 0 5 16,5 4 5-16,-14 0-9 16,-4-4-3-16,0 0 6 15,-4 0 1-15,-10 0-6 16,1 0 2-16,-5 0 2 15,-4 0-2-15,-5 0-2 16,-4 4 6-16,-4 0 5 16,-1-1-13-16,-8-3-3 15,0 4 1-15,-1 0 1 16,1 0 4-16,-5 0 3 16,0-4 0-16,0 4-1 15,5-4 12-15,-1 0 6 16,1 4-22-16,4 0-11 15,4-4 7-15,5 0 3 16,9 0 4-16,4 0 1 16,5 0 0-16,4 0 2 15,0 0-3-15,5 0 0 0,4 0 1 16,4 0 2-16,5 0 1 16,9 0 3-16,0 0-3 15,8 0-2-15,1 0-3 16,13 0-1-16,0-4 4 15,9 0 1-15,0 0 4 16,-1-4 3-16,10 0-11 16,0 5-3-16,0-5 11 15,-5 4 5-15,0 0-8 16,-4 0 0-16,0 0-5 16,-14 4 0-16,-3 0-7 15,-6 0-2-15,-8 0 12 0,0 0 9 16,-5 0-5-16,-9 0 0 15,1-4 1-15,-5 4 1 16,0 0-6-16,-5 0-2 16,1 0 0-16,0-4 2 15,-1 4 0-15,1 0-1 16,-5 0 3-16,4 0 0 16,1 0-1-16,0 0-2 15,4-4-2-15,0 4 1 16,0 0 3-16,0 0 1 15,0 0-4-15,-5 0 1 16,5 0 2-16,0 0 3 0,0 8 0 16,0 0 0-16,0 0-3 15,-4 4 1-15,4-1 0 16,0 5 1-16,0 4-2 16,0 4-2-16,0 3 3 15,0 9 0-15,0-1 3 16,0 1 3-16,0 3 2 15,0 1 3-15,4-5-7 16,1 1-4-16,-1-5-2 16,0-3 1-16,1 8-1 15,4-9 2-15,-5 1 0 16,-4-4 3-16,0 3 1 16,0 1 3-16,0-1-10 15,5-3-2-15,-5 0 1 16,0-1 0-16,0-3 5 0,4 0 2 15,-4-8-2-15,0 0-1 16,0-1-1-16,0 1 1 16,4-4-4-16,-8 0-2 15,4 0 2-15,-4 0 2 16,-1 4 0-16,1-8-1 16,4 0 3-16,-9-4 0 15,9 0-32-15,-5-4-13 16,1-8-107-1,-9 0 230-15,-5-4 227 16</inkml:trace>
  <inkml:trace contextRef="#ctx0" brushRef="#br0" timeOffset="10868">1022 166 180 0,'-9'-16'68'0,"5"0"-52"0,-5 1 10 0,4 7 1 15,5 0-13-15,-4-4-3 16,4 0-1-16,-5 0 4 15,5 0-8-15,-4 5-1 0,-1-1-1 16,1 4 0-16,4 0 0 16,-4 8 6-16,-1 0 6 0,5 4-4 15,0 3 1-15,0 9-2 16,5 8 1-16,-5 7 2 16,8 9 2-16,-3 3-5 15,4 8 1-15,-5-3-5 16,5-9 1-16,0 1-3 15,0-1 0-15,4-4 3 16,-8 1 5-16,3-5-7 16,-3-3-3-16,4-4 0 15,-9-1 0-15,4-3-1 16,-4-4 1-16,0-8 0 16,-4-9 3-16,4-3-3 15,-5-7 0-15,1-5-3 16,-1-8-1-16,1 0 1 0,0-7 0 15,-1-1 0 1,1-11 0-16,-5-13 0 0,9 1 2 16,0 0-1-16,0 3-1 15,0 5 1-15,0 3-1 16,9 9-3-16,-9 3 0 16,4 8 2-16,-4 8 2 15,0 5-2-15,0 3 0 16,0 4-1-16,5 11 0 15,3 9-3-15,-8 4 1 16,9 4 6-16,-4 11 6 16,-1-3-2-16,1 3-1 0,8-3 0 15,-13 3-1-15,9-3-2 16,-9-5 1-16,4-7 0 16,-4 0 1-16,-4-9-5 15,4-3 1-15,0 0 2 16,-5-8 1-16,5-4 1 15,0-12 0-15,0-4-2 16,-4-3-2-16,4-17 1 16,-4-3 1-16,4-5-6 15,-5-11 1-15,10-4 3 16,-10 7 4-16,5 5-3 16,-9 7-1-16,5 9-7 15,-1 15 0-15,1 12 3 16,-1 12 2-16,1 12 2 15,4 7 0-15,-4 9 0 16,4 3 0-16,4 1 0 0,0 3 2 16,5-3-1-16,-4 3-1 15,4 1-2-15,-5-5 1 16,5-3-8-16,-5-5-4 16,-4-7-53-16,-8-8-23 15,-10-8-57 1</inkml:trace>
  <inkml:trace contextRef="#ctx0" brushRef="#br0" timeOffset="11767">107 8 136 0,'-9'0'52'0,"14"4"-41"0,-5 4 13 0,0-8 2 16,0 0-6-16,8 4 1 15,1 0-1-15,5 0 0 16,3-4-11-16,10 0 3 0,4 0 4 15,5 4-2-15,-1-4 0 16,10 0-4-16,3-4 1 16,6 0-6-16,8 0-1 15,0 0 4-15,0-4 5 16,5 4-9-16,-5 4-2 0,5-4 0 16,-10 4 1-16,-3 0-4 15,-5-4 1-15,-9 4 0 16,-1 0 2-16,-7 0-1 15,-19 0 2-15,0 0 4 16,-13 0 4-16,0 0-9 16,-13 4 0-16,-9 0 0 15,4 0 1-15,5-4-4 16,-27 4 1-16,13-4 0 16,-26 4 0-16,13 0 0 15,-18 4 0-15,0 0-3 16,-4 0 2-16,0 3 1 15,4-3 2-15,5-4-1 16,4 0-1-16,5-4 1 0,4-4-1 16,9 4 0-16,-1-4 0 15,10 4 0-15,5-4 0 16,8 0 0-16,9 4 0 16,9 0 0-16,8 0 0 15,10 4 0-15,8-4 0 16,-8 0 0-16,13 0 0 15,9 0 0-15,0-4 2 16,4 0-3-16,0 0 0 16,-4 1 1-16,0-1 2 15,-9 0-1-15,-4 0-3 16,-5 0 1 0,-9 4-10-16,-9 0-5 0,-8 0-28 15,-10-4-9-15,-8 4-43 16,-9 0-36-1,-5 4 55-15</inkml:trace>
  <inkml:trace contextRef="#ctx0" brushRef="#br0" timeOffset="14035">89 95 124 0,'0'-12'49'0,"5"8"-38"0,-5-4 15 0,9 4 5 0,-9 0-6 15,4 0 0-15,-4 0-5 16,4 0-3-16,-4 1-9 15,0 3 1-15,0-4 4 0,0 4-7 16,0 0-1-16,0 0 3 16,0 11 3-16,5 5 2 15,-1 8 5-15,1 7 1 16,-1 9 1-16,5 15-9 16,0-3-2-16,0-1 4 15,-5-4 1-15,1 5-3 16,-5-1-1-16,0 4 7 15,0 4 6-15,0-3-14 16,0-1-7-16,0-4-7 16,0-7-2-16,0-9 1 15,0 5 4-15,0-17 7 16,0-3 7-16,0 0-6 0,0-12-1 16,0-8-3-16,4-4 1 15,1-8-2-15,-5-4-1 16,0-8 1-16,0-11 1 15,-5-1-1-15,1-3-1 16,-1-5 1-16,1 1-1 16,-1-4-5-16,1-1 1 15,0-7 2-15,-1-4 1 16,1 4-2-16,-1-1 2 16,1 5-6-16,-1 4-3 0,5 3 6 15,-4 5 1-15,4 3 9 16,-5 9 6-1,5 7-13-15,0 4-5 0,0 12 2 16,0 4 1-16,0 16 0 16,0 11 2-16,5 17 7 15,-5 7 4-15,0 4-8 16,0 1 0-16,0-1-2 16,0 0 0-16,-5 5-5 15,1 3-1-15,4 0 7 16,0-4 4-16,0-8-2 15,0-3-2-15,4-9 0 16,-4-3-1-16,5-13 4 16,-5-11 2-16,0-4-2 0,0-28-1 15,4-15-1 1,1-5 1-16,-1-7 0 16,-4 0-4-16,0-5-1 15,0-7 1-15,0 0 0 16,0-4 1-16,-4 4 2 15,4 3-3-15,-5 13 0 16,1 7-4-16,4 9 1 16,0 7 0-16,-5 8 2 15,5 16-1-15,0 12 1 16,5 8 2-16,-1 11 0 16,1 5 0-16,4 3 2 15,-5 4-3-15,1 5 0 0,-1 3 1 16,-4 8 2-16,0 4-3 15,0-4 0-15,0-3 1 16,-4 3 2-16,-1-12-1 16,1-8-1-16,-1-3 1 15,-4-12-1-15,0-1 2 16,5-3 1-16,0-4-4 16,-1-8-1-16,1-1 3 15,-1-3 3-15,5-4-1 16,0-4 0-16,0 0-1 15,0 0-2-15,0-4 1 16,0 0-1-16,0 4 0 16,0-4 0-16,0 0 0 15,0 0 2-15,0 4-6 0,0-3-1 16,0 3 2 0,5-4 3-16,-5 4 3 0,9 0 1 15,-1 0-2-15,6 0 1 16,4 0-2-16,4-4-1 15,4 4-2-15,5 0 1 16,1-4-1-16,3-4-2 16,5 0 3-16,4 0 0 15,5 8 3-15,0-4 3 16,0 0-4-16,4-4-1 16,1 0 2-16,-1 4 1 0,0 0-4 15,-4 0 1-15,-5 4-2 16,-8 0 0-16,-5 0 2 15,5 4-3 1,-10 0 2-16,-4-4 5 16,-4 0 2-16,0 0-7 15,0 4-4-15,-5-4 3 16,-9 0 2-16,-4-4-4 16,-4 4 1-16,-5 0 5 15,-9-4 4-15,1 8-6 16,-10-4-1-16,-4 0 0 15,-9-4 2-15,-4 4-5 16,-10 0-1-16,1 4-1 16,4 0 2-16,-9 0 2 15,-4-4 1-15,0 4-4 16,0 4 1-16,0 0 0 0,4-4-1 16,0-4 8-16,9 8 5 15,9-4-9-15,5 0-1 16,13-4 1-16,4 4 0 15,9-4 5-15,9 0 2 16,13-8 0-16,10 4-1 16,8 0-12-16,4 0-3 15,10 4 5-15,8-8 2 16,0 4 3-16,5 0 2 16,4 4 1-16,0-4 3 15,0 0-10-15,5-4-2 16,-9 4 3-16,-5 0 3 15,-4-3 5-15,-5 7 2 0,-8-4-8 16,-10 0-1-16,-3 0 0 16,-10 0 1-16,-4 0 3 15,-18 0 3 1,-9 4 0-16,-13 4-9 16,-4-4-3-16,-10 4 8 15,-4 4 4-15,1 3-9 16,-1-3-2-16,-9 0 3 15,9-8 3-15,0 0-1 16,5 4-2-16,4-4 2 16,-5 0 2-16,5 0 0 15,9 0-1-15,0 4-2 16,9 0 1-16,4-4 1 0,5 0 2 16,9-4-1-16,8-4-1 15,9 4 1-15,10 0-1 16,-1 0 0-16,13 4 0 15,10-7 0-15,-1 3 0 16,9 0-3-16,1 0 2 16,8 0 1-16,0-4 0 15,0 0 0-15,-4 4 0 16,-9-4 0-16,-9 4 2 16,-9-4-1-16,-5 4-1 15,-8 0-2-15,0 0-1 16,-9 4-9-16,0 0-5 15,-14-4-68-15,-4-3-53 16</inkml:trace>
  <inkml:trace contextRef="#ctx0" brushRef="#br0" timeOffset="14383">1057 55 132 0,'0'-7'49'0,"0"7"-38"0,0-4 19 0,0 4 8 0</inkml:trace>
  <inkml:trace contextRef="#ctx0" brushRef="#br0" timeOffset="16484">1062 36 310 0,'-5'0'30'0,"5"0"-16"15,-4 0-9-15,4 4-4 0,0 7 5 16,0 1 6-16,0 4 3 16,-5 4 3-16,5 7-1 15,5 5-1-15,-1-4-2 16,-4 27 1-16,5-4-4 15,-5 1-1-15,0-1-4 16,0 4-1-16,4 8-1 16,-4 4 0-16,0 5 9 15,0-5 3-15,5 4-7 16,-5-12-3-16,0 0 0 16,0-12 3-16,9-7-6 0,-5-8-4 15,-4-17 4-15,0 1 5 16,0-8-6-16,0-12-1 15,-4-4-1-15,-1-4 0 16,5-11 2-16,0-9 3 16,0-7-2-16,-4-9-2 15,4-11-7-15,-5 8-1 16,5-5 1-16,0 5 3 16,5 4 2-16,-5 3 3 15,-5 1-1-15,1-1-1 16,-5 9-2-16,9 7 1 15,-5 1-4-15,1 7-1 16,4 0 5-16,0 8 5 0,-4 1-7 16,4 11 1-16,0 0 0 15,0 3 1-15,4 13 1 16,-4 0 2-16,4 8-3 16,-4 3 0-16,5 1 1 15,-5 8 0-15,4 3 0 16,-4 8 0-16,5 5 2 15,-5 3 3-15,0 0 4 16,-5-3 2-16,1-1-5 16,-1-8-2-16,5-7-2 15,-4-9-2-15,4 1-2 16,0-12 1-16,0 4 5 16,0-5 2-16,0-3-2 0,0-12-1 15,4-8-1-15,-4 0 1 16,9 1-2-16,-9-1-1 15,0 4-4-15,0-4 0 16,0-4 4-16,0 4 2 16,0 4-3-16,-4-4 1 15,4 4-2-15,-5 0 0 16,5 4 2-16,-8-4 2 16,-1 4-1-16,-9 0-1 15,5 0-2-15,-5 4 1 16,0 0 1-16,-4-4 2 15,-9 4-3-15,0-8-2 16,-5 4 2-16,-4 0 2 0,-4 8-2 16,-5-4 0-16,9 0 1 15,-27 4-7 1,5 0-3-16,0 0-1 16,4-4 1-16,5 0 12 15,4 0 8-15,9 3-15 16,5-3-8-16,8 0 8 15,5 0 8 1,8 0 7-16,10-4-5 16,4 0-3-16,13 12-1 15,14-8-1-15,13-8-5 16,0 0-1-16,4 0 5 16,10-4 2-16,3 4-2 15,10-4-1-15,4 1-2 0,5-5 3 16,-5 4 0-16,-5 0 3 15,-4-4-1-15,-13 4-1 16,0 0 3-16,-13 0 2 16,-1 1-7-16,-22 3-3 15,-4 0 3-15,-18 8 0 16,-17 0 2 0,-5-1-5-16,-14 5-1 15,-4 4-2-15,-8-4 0 16,-5 0 0-16,-9-4 2 15,4-4 2-15,0 8 2 16,5 0 1-16,4 4 1 16,5-8 0-16,9 3 2 0,4-7-3 15,9 4 0-15,8-4 1 16,10 0 2-16,9-8-3 16,4 8 0-16,13 0-1 15,9 0 0-15,5-3 2 16,8 3 0-16,10-4 0 15,4 0 2-15,4 4-3 16,0-4 0-16,1 0 1 16,-1 0 0-16,-9 0-3 15,-4 0 0-15,-4 4 4 16,-10-4 3-16,-12 0-1 16,-5 4-2-16,-14 0 0 15,-8 0-1-15,-14 8-3 16,-4-8 0-16,-4 12 4 0,-10-4 1 15,-4-4-3-15,-4 7 1 16,-5 1-7-16,1-4 0 16,-1 0 7-16,9 0 5 15,5-12-5-15,8 12-1 16,14-8 2-16,4 4 1 16,14-12-3-16,12 12-1 15,10-12 1-15,13 8 0 16,9 4-2-16,5-12 2 15,8 0 3-15,0 4 1 16,5-8-4-16,0 8 1 16,-5 0 0-16,-4 1 2 0,-9 3-3 15,-5-4 0-15,-8 4 1 16,-14-4 0-16,-8-4 0 16,-10 8 0-16,1 0-3 15,-23 8 2-15,-4-4 1 16,-4 0 2-16,-10-1-1 15,-4 5 2-15,1-8-4 16,-1 8 0-16,4-4 1 16,1-4 0-16,4 0 0 15,0 4 0-15,9-12 0 16,4 12 2-16,9-4-1 16,5 0 2-16,0 0-7 15,22 0 1-15,8-4 1 16,10 4 3-16,13 4-2 15,0-8-2-15,13 4-1 0,1-8 3 16,-1 0 0-16,9 5 1 16,5 3 0-16,-5-8 2 15,-9 0-3-15,-4 4-2 16,-5 0 2-16,-8 0 2 16,-9 16 0-16,-14-12-1 15,-13-4 1-15,-18 8-1 16,-13 4-3-16,-13 0 2 15,-1 7-6-15,-4-7 0 16,9 0-2-16,-4 0 3 16,8-8-1-16,5 4 0 15,5 4-3-15,12-8-1 0,6 0 3 16,8 4 5-16,8-8 6 16,10 0 3-16,9-8-9 15,13 4-5-15,9-4 4 16,4 0 1-16,5 5 0 15,-9-5 2-15,-10 0 1 16,-7 8 2-16,-15 0 3 16,-21 12 4-16,-18 0-4 15,-18 0-1-15,-9 7-2 16,-4-3-2-16,-10 0-13 16,28-4-6-16,-1-8-92 15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2:33.66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4 102 100 0,'-4'4'38'0,"17"0"-29"0,-8-4 17 15,-5 0 5-15,4 4-12 16,1 0-5-16,4-4 2 15,-1 4 1-15,1-4-8 16,5-4-1-16,-1 4-1 0,0-4-1 16,1 0-1-16,-1-4-3 0,0 5-2 15,-4-5 1-15,0 4-1 16,-5-8 0 0,-4 0 0-16,-4 0 0 15,0-4-3-15,-5 5 2 16,-5 3 1-16,-3 0 0 15,3 4-3-15,-3 4 2 16,-1 4 7-16,0 4 4 16,5 7 8-16,-1 9 6 15,5 4-2-15,5 3-1 0,8 5-16 16,10-9-7-16,8 9-3 16,5-12 3-16,8-5 1 15,5-7 1-15,5 0 8 16,-5-8 5-16,-5-4-28 15,9-16-109 1</inkml:trace>
  <inkml:trace contextRef="#ctx0" brushRef="#br0" timeOffset="616">382 39 128 0,'4'-4'49'0,"-17"0"-38"0,9 0 15 16,4 4 5-16,0 0-11 16,4 0-1-16,-4 0 0 15,-4 0 2-15,4 0-11 16,-5 0-3-16,1 4-1 0,-1 0 1 15,1 4 1-15,-5 0 7 16,0 4 2-16,-4 4-6 0,-1 0-2 16,1-1-3-16,-5 5 1 15,5 4-4-15,0-1 0 16,-1 1-3-16,6 0-1 16,-1 0 1-16,0-1 2 15,0-3-23-15,4-4-8 16,1-8-72-1,4-8-44-15,0-4 63 16</inkml:trace>
  <inkml:trace contextRef="#ctx0" brushRef="#br0" timeOffset="1081">209 20 148 0,'4'-4'55'16,"-8"12"-43"-16,4-12 12 0,0 4 5 0</inkml:trace>
  <inkml:trace contextRef="#ctx0" brushRef="#br0" timeOffset="1247">218 24 304 0,'4'3'28'16,"9"13"-8"-16,1-4-5 0,-1 4-7 15,0 0 0-15,1 3-5 16,-1 1 0-16,0-4 5 16,1 0 3-16,-5 0-13 15,4-1-3-15,5 1 2 16,-5 0 1-16,0-8-60 15,1 0-25-15,-6-4-6 16</inkml:trace>
  <inkml:trace contextRef="#ctx0" brushRef="#br0" timeOffset="1591">484 87 120 0,'-4'-4'46'0,"-1"-4"-35"0,10 4 16 0,-10 4 7 15,5 0-7-15,9 0-3 0,-9 0-10 16,0 0-4-16,5 8-5 15,-5 4 5-15,0 3 5 0,0 9-3 16,0 4 1-16,0 7-8 16,4-3-3-16,-4 7-1 15,9-7 1-15,-5-4-1 16,-8 15-9 0,13-19-5-16,0-5-46 15,-5 5-63 1,1-8 22-16</inkml:trace>
  <inkml:trace contextRef="#ctx0" brushRef="#br0" timeOffset="1863">502 44 144 0,'0'-19'55'0,"-9"15"-43"0,18 4-3 0,-9 0-5 15,9-4 2-15,-9 4 4 16,13-4 8-16,0-4 6 16,1 4-13-16,-1 4-1 0,-4 4 0 15,0 0-11-15,-5 12-3 16,-4 3 2 0,5 5 2-16,-10 0 5 15,5-5-4-15,-4 1-1 0,-5-4-13 16,0-4-5-16,0-4-63 15</inkml:trace>
  <inkml:trace contextRef="#ctx0" brushRef="#br0" timeOffset="2282">684 130 128 0,'9'-8'49'0,"-14"8"-38"0,10-8 8 0,-5 8 3 16,4 0-7-16,1-4 0 16,-1 0-18-16,1 0-5 15,-1 1 3-15,0-5 2 0,1 0 3 16,-5 0 8-16,0 0 5 15,4 0-15-15,-4 0-8 16,-4 0 13-16,-1 4 7 16,1-4-11-16,0 4-5 15,-5 4 8-15,0 0 8 16,0 4 1-16,0 4 2 16,5 4-3-16,-1 0-1 15,-8 4-1-15,8 0 2 16,1 3-5-16,8 1-3 0,-4-4 3 15,9 0 1-15,5-1-13 16,-1-3-8-16,0-8-34 16,1 0-14-16,-1-4-11 15</inkml:trace>
  <inkml:trace contextRef="#ctx0" brushRef="#br0" timeOffset="2780">791 63 140 0,'-5'-8'52'0,"5"8"-41"0,-4 0 13 16,4 0 5-16,0 0-11 15,0 0-2-15,0 8 2 0,0-4 2 16,0 8-10-16,0 0-3 16,0 3-3-16,0 1 0 0,0 4 2 15,0 0-3-15,0-1 0 16,-5-3-1-16,5 0 1 15,0 0-2-15,0 0-1 16,0-9 1-16,0 5-1 16,0-4 0-16,0-4 2 15,0-4 1 1,0-4-4-16,0-8 1 16,0-3-5-16,0-1-1 15,5 0 3-15,-1-4 1 0,1 1 2 16,-1-1 0-1,5 0 0-15,0 4 0 0,0 0 0 16,0 5 0-16,-1 3-3 16,1 4 0-16,0 0 2 15,0 4 0-15,-5 8 3 16,1 0 3-16,-1 3-4 16,-4 1-1-16,0 4 0 15,0-4 0-15,-4 4 0 16,-1-4 0-16,1-5 2 15,0-3 1-15,-1 0-8 16,1-4-4-16,4-4-64 16,0-3-52-1,0-1 37-15</inkml:trace>
  <inkml:trace contextRef="#ctx0" brushRef="#br0" timeOffset="3065">973 39 128 0,'0'-12'49'0,"0"9"-38"0,0-5 21 0,0 8 7 16,0 0-8-16,4-4-1 16,-4 0-8-16,0 4-4 15,0 0-10-15,0 0 1 0,9 4 2 16,-5 4 0-16,1 3 1 0,-1 1-4 15,1 8-3-15,-1 4 2 16,-4-1 0-16,5 1-3 16,-1 0-1-16,-4-1-1 15,4-3-2-15,-4 4-15 16,0-12-5-16,0 0-39 16,0-9-16-16</inkml:trace>
  <inkml:trace contextRef="#ctx0" brushRef="#br0" timeOffset="3242">942 154 136 0,'0'-12'52'0,"8"8"-41"0,6 0 9 16,-5 4 0-16,4 0-10 0,9 0-3 15,-4 0-4-15,0-4-3 16,4 0-70-16,0-4-32 15,-4 4 51-15,-5 0 25 16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2:10.39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4024 7315 96 0,'-4'-4'38'0,"4"8"-29"0,4-4 14 15,-4 0 6-15,0 0-8 16,0 0-1-16,0 4-8 0,-4-4-2 16,-1 0-6-1,5 0-1-15,0 4 1 0,0-4 4 0,-4 4 3 16,4 0-4-16,0-4 1 16,0 4 1-16,0-4 2 15,-4 4-3-15,4-4 0 16,0 4-1-16,0-4 1 15,-5 4 0-15,5 0 0 16,0 4-2-16,0-4 1 16,0 4 2-16,0 0 5 15,0-1-15-15,-4 9 8 16,4 4 8-16,-5 4-3 16,1-1-2-16,-1 5-3 15,1 0-2-15,4-1-1 16,0 1 0-16,0 0-2 15,0-5 1-15,-5 1 4 16,5 7-1 0,0-7 2-16,-4-4-7 15,0 8 1 1,4-13 1-16,0 1-1 16,-5-4-2-16,5-4 1 15,0 0-1-15,5-16-29 16,-1 0-13-16,5 0-88 15</inkml:trace>
  <inkml:trace contextRef="#ctx0" brushRef="#br0" timeOffset="2192">4007 7347 108 0,'4'0'41'0,"-8"0"-32"0,-5-4 15 0,9 4 7 15,0 0-6-15,0 0 0 16,0 0-10-16,4-4-2 16,-4 4-7-16,9-4 0 0,-5 4 1 15,10 0 1-15,-1 0 0 16,0 0 0-16,10 0 0 15,3 0-2-15,5-4 1 16,5 4-2-16,4 0 0 16,4-4-1-16,-4 4 2 15,9 0-3-15,4 0-2 16,5-4 0-16,0 0 1 0,4 0 3 16,0 0 2-16,5 4-8 15,-5-3-1-15,9-1 0 16,-4 4 3-16,-1-4 0 15,-12 4 2-15,17-4-2 16,-5 0 4 0,-4 0 1-16,1 4-9 15,-6-4-3-15,-3 0 3 16,-1 4 1-16,0-4 2 16,-4 4 2-16,0-4-1 15,-9 4 2-15,4-4-2 16,1 4 2-16,-1-4 0 15,0 0 1-15,-4 0-7 0,0 0 0 16,0 0 1 0,0 0 1-16,5 0 3 0,-5-3 3 15,0-1-7-15,-5 4-3 16,1 0 7-16,-5-4 5 16,-5 4-8-16,-3 4-3 15,-6-4 2-15,1 4 0 16,-4 0 4-16,-1 0 3 15,-4 0-7-15,0 0 0 16,-5-4 2-16,-4 4 4 16,0 0-1-16,5 0 0 15,-5 0-1-15,0 0-2 16,0 0 3-16,0 0 2 0,4 4-4 16,-4-4-1-1,0 0 0-15,0 8 2 0,0-8 1 16,0 0 1-16,0 8 0 15,0 0 2-15,0 0-1 16,0-1 0-16,0 5-1 16,0 0 2-16,-4 0-1 15,4 0 0-15,0 4-1 16,0 3 0-16,0 1 0 16,0 4 0-16,0-1 0 15,0 5 2-15,0 4-1 16,4-5 2-16,0 1-2 15,-4 0 0-15,0-5-3 16,0 5 1-16,0-4-2 16,-4-9-1-16,4 5 1 0,0-4-1 15,0 0 4 1,-4-5-2-16,4-3-1 16,0 4 0-16,0-8 1 15,0 4-3-15,0-8 0 16,-5 0 3-16,5 0 1 15,0 0-4-15,0 4-1 16,0-4 1-16,0 0 2 16,0 0 0-16,0 4-1 15,0-4 1-15,0 8 1 16,0-4-6-16,0 4 1 16,-4 0 3-16,4-4 2 0,0 3 0 15,-5-7-4 1,5 0 1-16,0 0 3 15,0 0 1-15,0 0-4 16,0 0-1-16,0 0 1 16,0 0 2-16,0 0 2 15,0 4 1-15,-4-4-5 16,4 0-1-16,0 8 1 16,0-8 2-16,0 0 0 15,0 0-1-15,0-4 1 16,0 4-1-16,-5 0 0 15,1-4 0-15,4 4-3 16,0 0 2-16,-5 0 1 16,5-4 2-16,-4 4-1 15,0 0-1-15,-1 0-2 16,1 0 1-16,-1 0 1 16,1 0 0-16,-1 0 2 15,-4 0-3-15,5 4 0 16,-5-8-1-16,0 4 0 15,0 0 2-15,0 8 0 16,-4-8 0-16,0 4 2 16,-5-4-3-16,0 4 0 15,1-4-1-15,-1 4-2 16,-4-4 0-16,-1 4 0 16,-3 0 3-16,4 4 0 0,-14-4 1 15,5 4-7 1,4-12 0-16,-4 4 3 15,0 0 4-15,4 4-1 16,-4-8 0-16,0 12 3 16,-4 0 3-16,-1-4-7 15,1-4 0-15,-1 7 0 16,1-10 1-16,-1 6-2 16,-4-6 2-16,5 6 1 15,-1-10 0-15,1 11 0 16,-1-4 0-16,0 7-3 15,-3-3 2-15,-1-4-1 16,-5-4 0-16,5 0 0 16,-4 4-2-16,-1-3 0 0,-4 6 0 15,5 1 3-15,-5-8 0 16,5 1 1-16,-5 3 0 16,0-4-3-16,0 8 2 15,0-4 1-15,-4 7 0 16,4-3 0-16,5 0 2 15,-5-4-1-15,0 8-1 16,0 0 1-16,0-4-1 16,1-4 0-16,-1 0 0 15,0 4 0-15,4 0 0 16,1-12 0-16,0 16 0 16,4-4-3-16,0 0 2 15,4-4 3-15,1 8 1 16,4-4-4-16,-5-4-1 0,5 4 1 15,0 0 0-15,9 0 1 16,4-4 2-16,5 0-19 16,4 0-6-16,4 4-32 15,5-8-15-15,14 4-32 16</inkml:trace>
  <inkml:trace contextRef="#ctx0" brushRef="#br0" timeOffset="-123179">9891 679 120 0,'-13'-11'46'0,"13"15"-35"0,17-8 9 15,-17 4 5-15,0 0-5 16,0 0-2-16,5-4-2 16,-1 0 0-16,1 0-8 15,-5 0-1-15,9 4 3 0,-14-4 0 16,10 0 2-16,-1-4-2 16,5 4 1-16,-9-4 7 15,4 4 3-15,1 0-10 0,4 0-7 16,-9 0 2-16,0 4 0 15,0-4 0-15,0 4-1 16,4 4 3-16,-4 4 3 16,0-4-2-16,9 8 2 15,-9 4-2-15,9 4 2 16,-9 3-2-16,4 5 2 16,-4 7 0-16,-4 5 3 15,4-1-3-15,9 5-1 16,-9 3 0-16,0 8 1 15,0-3-1-15,4-5-1 16,-4 0-1-16,0-7 2 16,9-1-3-16,-9 1 1 0,0-1 1 15,0 5 5-15,5-5-8 16,-5 9-3-16,4-1 0 16,-8 8 2-16,4-7 0 15,4 7 0-15,-8-8 1 16,8 1 1-16,0-5-1 15,5 4 1-15,-4-7-4 16,-5-1 0-16,0 1-1 16,4-1 1-16,-4 9 0 15,5-5 1-15,-5 5 0 16,4-5 0-16,-4 8-2 16,5-7 1-16,-1-5 0 15,0 9 1-15,-4-9-2 0,5 1-2 16,-1-1 1-16,1-3 1 15,-1 3-1-15,1-3 2 16,-5-5-2-16,4 9-1 16,0-1 1-1,1 5-1 1,4 3 0-16,0-8 0 0,-5 5 2 16,5-5-1-16,0 1 2 15,-5-13-4-15,1-3 0 16,-1-4 1-16,1 0 0 15,-5-5-29-15,4-3-10 0,9-20-168 32,5-11 24-32</inkml:trace>
  <inkml:trace contextRef="#ctx0" brushRef="#br0" timeOffset="-121394">9891 656 80 0,'-9'0'33'0,"9"-4"-26"0,5 0 25 16,3 8 8-16,-8-4-3 15,0 0-2-15,5 0-2 0,-5 0 1 16,0 0-18-1,4-4-3-15,1 4 1 0,8-4 3 16,0 4-5-16,5 0-2 16,4-4-1-16,5 0-1 15,0 0 2-15,4-4 1 16,9 0-3-16,0 0 0 16,4 8-5-16,5-8 0 15,4 8 3-15,9-3 1 16,-4-5-6-16,4 4 0 15,-4 4 1-15,4-8 1 16,5 4 3-16,8-4 3 16,-4 0-6-16,5 4-2 15,-5 4 1-15,0-8 1 0,0 4-1 16,-4 0 1-16,-5 0-4 16,4-4 0-16,1 1 5 15,0 3 2-15,4 0-2 16,0-4-3-16,-5 0 0 15,1 4-1-15,0-4 0 16,-1 4 2-16,5 0-1 16,-4 0-1-16,0-4-2 15,-1 4 1-15,-4 0 3 16,1-3 3-16,8 7-2 16,-5-8-2-16,-8 8 0 15,0-8-1-15,4 4-3 16,-4 0 2-16,-10 0 1 15,6 0 0-15,-1 0 0 0,-4 0 0 16,0 0 0-16,-5-4 0 16,-4 4 0-16,0 0 0 15,-4 0 0-15,-1 0 2 16,-4-4-1-16,-4 8-1 16,0 4 1-16,-10-8 1 15,1 4-3-15,-5-3 0 16,1 3 3-16,-1 0 1 15,-4 3-1-15,-9-3 1 16,9 4 2-16,-5-8 2 16,-4 4-1-16,0 0-1 15,0 0-3-15,5 0 1 0,-5 0 0 16,0 0 1-16,0 0 0 16,0 0 2-16,0 4-1 15,0-4 2-15,0 0-4 16,0 8-2-1,0 4 2-15,0 8 2 16,0-4 2-16,0 0-1 16,-5-1-1-16,5 5-1 15,0 4 0-15,0-1 2 16,0 1 3-16,0 0-2 16,0-4 1-16,0 7-3 15,5 1 2-15,4 3 0 16,-5 5 1-16,5-1 0 15,0 5 0-15,-5 3 0 0,1 5 0 16,4-1-2-16,-5 4 1 16,-4-7 0-16,4-1 1 15,5 1-4-15,-4-9-1 16,-1 5 5 0,1-1-2-16,-1-3 2 15,9 7-5-15,-17-3-2 16,-1 7 0-16,10-4 1 15,4 1-1-15,-9-1 2 16,4 5 0-16,1-9 1 16,4 12 4-1,-9-3-2-15,4-9 2 16,-4-11-7-16,4 7-1 0,5 1 2 16,-4-1 1-1,4 5-1-15,-5-8 1 0,1-1 0 16,-1 1 1-16,5-1-2 15,-9 5 1-15,0-5-2 16,0 5-1-16,0 3-2 16,0-7-1-16,0 7 6 15,0 17-2 1,0-1 0 0,4-16 0-16,5 1-1 15,-9-12 0-15,0-1 0 16,0 1 2-16,5-5-3 15,-5 1 0-15,4-4 3 0,-4 0 1 16,0-1-4-16,5 1 1 16,-1-4-2-16,0 0 0 15,5-4 2-15,-4 3 2 16,-1-3-1-16,-4 4 2 16,9-4-11-16,-9 0-2 15,0 0-44-15</inkml:trace>
  <inkml:trace contextRef="#ctx0" brushRef="#br0" timeOffset="-120133">10100 3155 136 0,'-45'11'52'0,"32"5"-41"0,4-24 4 16,5 16 1-16,-1-12 7 15,1-4 6-15,-1 8 2 16,1-4 1-16,-1 12-17 16,5-16 4-16,0 8 2 0,0 0-5 15,5-4-1-15,8 8-5 0,1-4 1 16,8-11 0-16,-5 15 1 16,10-4-4-16,4 0 0 15,9-8-3-15,9 8 0 16,4-4-1-16,5 0 0 15,9-4 0-15,-1 8 2 16,10 4-3-16,-1-8 0 16,10 4 1-16,-1-8 0 15,-4 4-2-15,0 0 1 16,9 0-2-16,-5-4-1 16,-4-4 1-16,0 4 1 0,4 1-1 15,1-5-1-15,-14 4 3 31,9 0-2-31,9-4 2 0,-9 4 0 16,-9 0 3-16,9 0 1 16,-9 1 1-16,4-5-7 15,-8 4-2 1,-1 4 0-16,5-4 0 0,0 0 1 16,-4 0 0-16,-14 4 0 15,14-4 0-15,-9 0 0 16,-1 1 0-16,-3 3 2 0,-1-4-1 15,-4 0-1-15,0 0 3 16,0 0 2-16,4 0-4 16,-4 0-1-16,4 0 2 0,-9 0 1 15,-4 4-1-15,-4 1 1 16,-5-1 0-16,9 4 1 16,0-4 0-16,-9 0 0 15,5 0-2-15,-5 0-2 16,-5 0 1-16,1 0 1 15,0 0-1-15,-1 0 2 16,-4 0 0-16,-4 0 1 16,0 4-2-16,-5 0 1 15,1 0 0-15,-5 0 1 16,-1 0-2-16,1 0-2 16,0 0 1-16,0 0-1 0,0 0-3 15,0-4 2-15,-5 4-50 16</inkml:trace>
  <inkml:trace contextRef="#ctx0" brushRef="#br0" timeOffset="-119039">10091 2724 132 0,'0'0'52'0,"-5"-8"-41"0,-4 4 13 16,9 4 5-16,0 0-8 15,0 0 0 1,0 0-8-16,-4 0-7 16,0 4 5-16,4-4 2 0,0 0 0 15,0 0 0-15,0 0 1 16,0 8 4-16,4 0-1 15,0 0 1-15,-4 4-3 16,5 0-1-16,-1 4-2 16,1-1 0-16,-5 5-4 15,0 4 0-15,4 3 4 16,1 1 4-16,-1 4 1 16,-4-1-1-16,0 9-2 0,5-1-1 15,-10-3-5-15,5-5-3 16,-4-3 2-16,4 0 0 15,-5-9 1-15,5 5 0 16,0-4-4-16,0-5-1 16,0-3-3-16,0 0-3 15,0 0-18-15,9-12-81 16,4 0-19 0,5 0-18-1</inkml:trace>
  <inkml:trace contextRef="#ctx0" brushRef="#br0" timeOffset="-115134">711 1264 88 0,'5'12'35'0,"4"-16"-27"0,4 0 0 0,-4 4-2 0,0 0-4 15,8 4-2-15,6-8 7 16,3 4 3-16,1 0 1 15,8 0 1-15,5 4-2 16,0-4 1-16,5 4-2 16,4-4 0-16,-1 0 3 15,6-4 5-15,3 4-9 16,10 0-7-16,9 0-1 0,-5 0-5 16,9 0-1-16,4 7 9 15,0-7 7-15,5 0-2 16,0 0-2-16,4-3-1 0,-4 6-1 15,0 1 0-15,4-4 2 16,-4 0-3-16,4-4 0 16,9 1-1-16,1-1 1 15,-1 4-2-15,-5-4 2 16,1 4-4-16,4-4 0 16,0 0 10-16,1 0 3 15,-1 0-8-15,0 4-1 16,0-8-3-16,0 8 2 15,5 0 1-15,-1 0 1 16,1 0-2-16,-1-4 1 16,6 4-2-16,-6-4-1 15,1 0 3-15,-1 4 0 16,1-4 1-16,-1 4 0 0,-3 0-2 16,3 0-2-16,-4 0 1 15,-4 0 1-15,0-4-3 16,4 4 0-16,0 0 1 15,0 8 2-15,0-8 1 16,0 0 1-16,-4-4-5 16,4 4 1-16,5 0 2 15,-9 0 3-15,-5 0-2 16,0 4 0-16,0-4-1 16,1 0-2-16,3-4 1 15,-3 4-1-15,-1 0 2 16,0 0 3-16,-4 4-4 15,0-4-3-15,0 0 3 0,4-4 3 16,-4 0-1-16,0 4-2 16,-5 0-3-16,-4 0-1 15,-5 0-1-15,5 0 3 16,-4-4 4-16,-1 0 3 16,1 0-2-16,4 0-3 15,0-3 0-15,0 3-1 16,-9 4-3-16,-5-8 2 15,14 12 1-15,-13-4 2 16,-9-8-1-16,-1 8-1 16,-3-4 1-16,-1-4-1 15,0 0 0-15,9 4 2 16,-4 8-8-16,-5-8-1 0,-4-4 8 16,-4 4 4-16,-1 0-9 15,-4 0-2-15,-4 4 7 16,-5 0 6-16,0 4-3 15,-5-8 0-15,1 0-2 16,0 0-2-16,-1 4 5 16,1-4 1-16,-5 4-5 15,5-4 0-15,-1 4-1 16,1 0 0-16,0-3 0 16,-5 3 0-16,0-4 0 15,-4 0 0-15,4 4 8 16,-9-4 5-16,-4 12-9 15,0-12-1-15,0 8-3 0,0-8 2 16,4 4 1-16,5 0 1 16,0 8-5-16,8-12 1 15,1 4 0-15,-5-4 2 16,5 0-3-16,-5 0 0 16,-4 4-1-16,-5 0 0 15,5 0 4-15,-5 0 1 16,5 0-4-16,0-4-1 15,0 4 1-15,-1-8 2 16,-8 8 0-16,5-4-1 16,-6 0 1-16,6 0-1 15,-14 4 0-15,9 0 2 16,-9 0-3-16,0 0 0 16,0 0 1-16,0 0 0 0,0 0-27 15,0-8-9-15,-5-4-83 16</inkml:trace>
  <inkml:trace contextRef="#ctx0" brushRef="#br0" timeOffset="-112566">1080 1323 76 0,'0'0'30'0,"0"-8"-24"0,-5 12 10 16,5-4 3-16,-4 0 0 0,4-4 1 16,-5 4-7-1,1 0-3-15,0-4 1 0,-1 4 3 16,1 0-15-16,-1-4-3 16,-4 4 1-16,1 0 1 0,-1 0 4 15,-5-4-1-15,1 4 2 16,0-4 7-16,-1 4 3 15,-3 4 2-15,-1-8 1 16,0 4-4-16,0 0 0 16,1 0-9-16,-1 0-4 15,0-4 2-15,0 4 1 16,0 4 0-16,-4-4-2 16,0 0 1-16,0 0 1 15,0 4-1-15,-1-4 2 0,-3-4 7 16,4 4 3-1,-1 0-4-15,1 0-3 0,0 0-6 16,-5 0 0-16,10 0-2 16,-15 0 0-1,1-4 4-15,5 0-3 16,-1 0 0-16,5 0 5 16,0 0 2-16,-1 1-5 15,-3 3 0-15,-1 0-1 16,1 0 2-16,-1 0 1 15,0 0 1-15,1 0-7 16,3 3 0-16,1-3 1 16,-4 4 3-16,8-4 2 15,4 0 1-15,1 4-2 0,0-4 1 16,4-4-2-16,0 0-1 16,5 4 9-16,-1 0 4 15,1 4-11-15,-1-4-5 16,5 0-2-16,0 0 3 15,-4-4 5-15,4 4 6 16,0 0-5-16,0 0-2 16,0 0-1-16,0 4-1 15,0-4-5-15,0 0-1 16,0 0 7-16,0 0 4 16,0 0 4-16,0 0 2 15,0 0-3-15,0 0 0 0,0 4-1 16,0-4 1-16,-5 0-4 15,5 0-3-15,0 8 2 16,0-4 2-16,-4 0-2 16,4 0 0-16,0 0-1 15,0 0 1-15,0 8-2 16,-4 0 2 0,4 0 0-16,-5 3 1 15,5 1 2-15,0 0 1 16,0 4 3-16,5 7-5 15,-1 5-1-15,-4-1 2 16,4 9 1-16,1-5-1 16,-1 5-1-16,1 7-3 15,-1-7 1-15,1-5-4 0,-1 5 0 16,0-1 1-16,1-3 0 16,-1-1 4-16,1 1 5 15,4 3-5-15,-5 5 0 16,1 3 0-16,-1 4 2 15,-4 1-1-15,0-1 0 16,-4 0-8-16,-1-3 0 16,1 3 7-16,-1-4 7 15,1-7-5-15,-1-1-1 16,5 1-5-16,0 3-1 16,0 1 5-16,0 3 5 15,0 0-3-15,0 5 2 16,5 3-3-16,-1-4 2 0,5-3-4 15,0-1 0-15,0 8 1 16,0-7 0-16,4-5-5 16,-4 1 1-16,4-1-2 15,1 4 0-15,-10 5 4 16,5 3 1-16,-5 4 1 16,1-4 0-16,-1 1-2 15,-4-1 1-15,0 0-4 16,0-3 0-16,-4-5 5 15,-1 0 2-15,1-3 0 16,0 3 1-16,-1 4-4 16,1 5-2-16,-10 3 0 15,10 4-1-15,-1 0 0 16,1-4 0-16,0 5 0 16,-1-9 0-16,1 4 0 0,-1-12 0 15,1 1 2-15,-1-1 1 16,5 8-4-16,-4 5 1 15,-1 3 0-15,5 4 0 16,0-4 0-16,0 0 0 16,0 0 0-16,5-7 0 15,-1-5 13-15,1 0 6 16,-1 1-12-16,1-1-5 16,-1 4 0-16,1 8 0 15,-1 1-9-15,0 3-3 16,1-4 11-16,-1 0 9 15,5-4-7-15,0-3-4 0,-4 15 3 16,3-12 0-16,1-4-3 16,0 8-1-16,-4 0 3 15,3 4 1-15,1 1-9 16,0-1-5-16,0-8 6 16,0 0 2-16,4-8 12 15,1 5 5-15,-1-9-6 16,-4 0-4-16,4 1-2 15,-4 7 1-15,0 8-10 16,-5 0-2-16,1 1 11 16,-1-5 6-16,1 4-2 15,4-12-1-15,-5-3-11 16,-4-9-5-16,0 5 17 16,4-9 7-16,-4-3-7 0,9-1-2 15,-9-3 0-15,9 0 2 16,-4-1 0-16,-1-3 0 15,5 0-3-15,-5-9 1 16,1-3-2 0,4-4-25-16,-9-12-9 15,-5-8-89-15,-4-15-37 16</inkml:trace>
  <inkml:trace contextRef="#ctx0" brushRef="#br0" timeOffset="-109759">351 7402 116 0,'9'4'44'0,"-18"4"-35"15,9-16 9-15,5 4 2 0,-1 4-10 16,5 0-1-16,0 0 4 15,4 0 1-15,1 0-7 16,4-4-4-16,4 4 0 0,4-4 4 16,1 4 6-16,9-4-7 15,8 0-1-15,5 1-3 16,9-1 1-16,-1 0-2 16,5 0 2-16,1 0-2 15,8 0 2-15,4 0-2 0,1 0 2 16,4 0 2-16,8-4 4 15,-16 0-6-15,21 4-2 16,9 0 1-16,-13 0 1 16,4-4-1-16,5-3 1 15,-1 3-2-15,-3 4-1 16,-5 0-2-16,-1 0 1 16,6 4 3-16,-10-4 1 15,0 0 1-15,5-4 0 16,-4 0 0-16,-1 4 0 15,-4 0-2-15,0 0-2 16,0 4 3-16,0 0 0 0,0-4-1 16,0-4 1-1,4 1-2-15,0-1-1 0,5 4 3 16,-4 0 0-16,-1 0-4 16,5 0 1-16,-5-4 0 15,1 0 0-15,-1 4 0 16,0 4 2-16,5-4-1 15,-9 4-1-15,4-4 1 16,-4 4-1-16,0 0 2 16,5-8 1-16,3 4-1 15,1 0 1-15,0 4-2 16,4 4 2-16,-4-4-2 16,-4 0 2-16,3-4 0 15,1 1 3-15,5 3-1 16,-1 0 2-16,-4 3-4 0,-1-3-2 15,1 0-3-15,-4-3 1 16,3 3 1-16,1 3 2 16,5-6-1-16,-6 3 2 15,-3 3-2-15,4-3-1 16,-1 0 3-16,-3 0 2 16,4 0 0-16,4 0 2 15,-4-3-2-15,4 6 0 16,-9 5-8-16,5-12 0 15,-4 4 3-15,12-4 4 16,-4 1-1-16,5-1-2 16,-9 4 0-16,9-4-1 15,-9 0-3-15,-1-4 0 16,1 4 2-16,27-4 2 0,-10 8 0 16,1-8 2-16,-1-4-2 15,-12 8-1-15,-1 0-2 16,-4 0 1-16,0-4 1 15,-1 1 0-15,6 3 0 16,-6-4 0-16,-3 4 0 16,-1 0 2-16,-4 0-3 15,0 0 0-15,0 0 1 16,4 0 2-16,-4-4-1 16,5 0-1-16,-14 4 3 15,9 0 0-15,-9-4-4 16,0 1 1-16,0-1 0 15,4 0 0-15,5 4 2 16,-4-4 1-16,4 0-4 0,-5 0 1 16,-8 0 2-16,0 0 1 15,4 4-6-15,0-4 0 16,0 5 1-16,0-5 1 16,-5 4 3-16,1-4 1 15,0 8-4-15,-5-4 1 16,-9 0-2-16,0 0 0 15,-13 4 2-15,5-4 2 16,4 4-1-16,-14-4-1 16,5 0 1-16,-4 0-1 15,-5 4 0-15,0 0 0 0,0 0 0 16,0-4 0-16,0 0 2 16,-4 0 1-16,-5 4-1 15,-4-4-2-15,-5 0-65 16,-13 0-29-16</inkml:trace>
  <inkml:trace contextRef="#ctx0" brushRef="#br0" timeOffset="-107463">11956 3099 140 0,'-4'4'55'0,"8"16"-43"0,-4-32 10 0,0 12 1 15,0 0 0 1,0-4 1-16,0 4 4 0,0 0 5 16,0 0-18-16,0-4 5 0,9 4 1 15,-5-4-3-15,1 0 2 16,-5 4-5-16,0-4-1 15,4 12-6-15,-4 0-3 16,9 12 2 0,0 8-2-16,-9-1 2 15,4 1 5-15,1 3 2 16,-1 5 1-16,-4 3 1 16,9 13-4-16,-4 3-2 0,-5 8 0 15,0 0 1-15,9-7-5 16,-9 11-4-16,-5 4 3 15,5-12 4-15,13 0-1 16,-13 8 1-16,9 0-3 16,-13 4-1-16,4 1-1 15,4 7 2-15,1-8-3 16,-5 0 0-16,0-4 1 16,0-4 2-16,0 0-5 15,0 0-1-15,0 0 4 16,0 1 2-16,0-1 0 15,0 0-1-15,-5 4-1 16,5-8 2-16,-4-4-3 16,-1 1-2-16,1-5 0 0,4-8-1 15,-4 5 2-15,-1-1 1 16,1 1 1-16,4 3 2 16,-5 4-1-16,1-4 2 15,-1 1-6-15,1-1-1 16,-1 0 2-16,1 1 1 15,4-5-1-15,0 1 1 16,-4-5-2-16,4 0 2 16,-5-3-2-16,10 3 2 15,-5 1-2-15,0-5 2 16,-5 5-4-16,10-5-2 16,-10-3 4-16,5 3 3 0,-4 1-3 15,8-9-1-15,-4 1 0 16,0-5 0-16,-4 5 0 15,8 3 2-15,-4-7-1 16,0 0 2-16,-4-9-2 16,4 5-1-16,0-4 1 15,0 4 1 1,9-1-1-16,-14-3-1 16,1 0 1-16,4-1-4 15,0 1 2-15,0 0 1 16,0-4 2-16,0-4 1 15,9-1 1-15,-9-3-2 16,4-4-2-16,-8 0 1 16,8 4 1-16,0 0-3 15,-4-8-2-15,0 0 2 0,0 0 0 16,5 8 1-16,-1-4 0 16,-4 4 0-16,5-4 2 15,-1 4-3-15,5-4 0 16,-9-1 1-16,5 1 0 15,-1 0 0-15,0 4 0 16,1 0 0-16,-5 0 2 16,0 4-3-16,4 4-2 15,-4-1 4-15,9 1 1 16,-9 4-3-16,5-8 1 16,-1 4 0-16,-4-5 2 15,0-3-3-15,0-8 0 0,-4 4 1 16,4-4 2-16,0 0 1 15,0 0 1-15,0 0-2 16,0 0-2-16,0 0-2 16,0 0-1-16,0 4 2 15,0-4 2-15,4 4 0 16,-4-4-1-16,0 0-2 16,0 0 1-16,0 0-1 15,0 0 0-15,0 0 2 16,0 0 2-16,-4 4 1 15,-1 0 1-15,-4 0-5 16,5-4-1-16,-5 4 1 16,5-4 0-16,-5 0-2 15,4 0 0-15,-8-4 4 0,0 0 1 16,-1 4-3-16,-3 0 1 16,-1 0-2-16,0 0 0 15,-4 0 0-15,0 0-2 16,-5-4-4-16,0 4 0 15,1-4 4-15,-5 4 2 16,-1-4 4-16,1 4 1 16,-4 0-4-16,-1-4-1 15,-4 8 1-15,5-8 0 16,-1 8 1-16,1-4 2 16,-10 0-3-16,5 0 0 15,-4 4 1-15,0 0 2 16,-5 4-3-16,0 0-2 0,0 0-14 15,-4 0-6-15,4-8-50 16,-9-8-20-16,5-12-84 16</inkml:trace>
  <inkml:trace contextRef="#ctx0" brushRef="#br0" timeOffset="-105945">2323 581 144 0,'5'4'55'0,"-1"-8"-43"0,-4-8 19 0,-4 12 7 0</inkml:trace>
  <inkml:trace contextRef="#ctx0" brushRef="#br0" timeOffset="-105540">2323 569 314 0,'-9'0'19'0,"1"-4"-11"16,-1 4-3-16,-5-4 0 15,-3 8 0-15,-1-8 2 0,0 4-4 16,-4 0-2-16,-5 4 0 16,5-4 1-16,0 4 1 15,4 0 1-15,-4 4-2 16,4-4 1-16,0-4 0 16,1 8 3-16,-1-1-3 0,0 1-2 15,5 0 0-15,-1 4-1 16,5 0 8-16,1 4 7 15,-1-4-5-15,4 7-1 16,1-3-3-16,-1 4 1 16,5 4 0-16,0-1 3 15,0 1-1-15,0 4 0 16,-4-1-1-16,4-3 0 16,-4 0-7-16,4-1 0 15,0-3-1-15,4 0 2 16,0-8 1-16,10-5 1 15,3 5-2 1,6-4-4-16,-1-4 1 16,5 0 3-16,-1 0 1 15,-4 0-23-15,1-4-9 0,-6 4-48 16,-3-8-20-16,-5-4-9 16</inkml:trace>
  <inkml:trace contextRef="#ctx0" brushRef="#br0" timeOffset="-105390">1853 829 176 0,'0'-7'68'0,"0"7"-52"0,17 3-8 0,-8-3-4 15</inkml:trace>
  <inkml:trace contextRef="#ctx0" brushRef="#br0" timeOffset="-105256">1906 825 283 0,'18'0'20'16,"4"0"-10"-16,0-3 6 15,5 3 4-15,4 0-11 0,0 0-2 16,4 0-5-16,1 0 1 16,-5 0-15-16,-4 0-5 15,-1 0-57 1,-3 0-48-16,-10 0 38 15</inkml:trace>
  <inkml:trace contextRef="#ctx0" brushRef="#br0" timeOffset="-105014">2306 739 228 0,'4'-8'85'0,"-4"4"-66"0,13 8 8 16,-13-4 7-1,18 4-10-15,4 8 0 16,-4-1-3-16,4 5-12 16,-4-4-3-16,9 8-2 0,8-1-2 15,-4 1 1-15,-4 0-2 16,-5 0-1-16,-9-5-6 16,5 1-4-16,-4-8-36 15,3-8-15-15,1-4-55 16</inkml:trace>
  <inkml:trace contextRef="#ctx0" brushRef="#br0" timeOffset="-104774">2603 715 232 0,'-9'-4'88'0,"14"8"-69"0,-10 8-5 0,14-4-7 16,-9 0-7-16,-4 3 2 15,-1 5 16-15,-8 0 9 16,0 4-14-16,-1-1 2 0,-4 5-1 16,1 8-5-16,-1-5-3 0,-9 1-3 15,18 0-3 1,1-9-13-16,-1-3-4 0,9 0-57 16,0-12-24-16,4-4-1 15</inkml:trace>
  <inkml:trace contextRef="#ctx0" brushRef="#br0" timeOffset="-104430">2834 774 132 0,'0'-8'52'0,"4"0"-41"0,1-3 24 0,-1 7 10 16,-4 4 6-16,0-4 6 15,0 0-27-15,-4 0-9 16,4 4-14-16,-5 4-5 0,5 4 1 16,0 7 2-16,5 5 4 15,-5-4 0-15,4 19 0 16,5 5-3-16,-4 3-1 15,-1 1-1-15,1-5 0 16,-1-3-2-16,-4 3-30 16,0-7-11-1,0-12-71-15,-4-9-49 16,-1-3 65-16</inkml:trace>
  <inkml:trace contextRef="#ctx0" brushRef="#br0" timeOffset="-104158">2799 739 288 0,'-9'-24'110'0,"9"28"-86"0,13-8-9 16,-4 4-8-16,9 0-9 16,4 0-2-16,4 0 3 15,6 0 0-15,-1 0 1 16,-5 4 2-16,1 4 3 0,-5 8 0 15,-4 3 2-15,-14 5-4 16,1 4-2-16,-1 7 0 0,-8 1-1 16,-5-5 2-16,-4-7 1 15,-10-4-17-15,1-8-5 16,0-9-59-16,0-6-27 16,4-5 8-1</inkml:trace>
  <inkml:trace contextRef="#ctx0" brushRef="#br0" timeOffset="-103980">3274 885 80 0,'-5'4'33'15,"14"-4"-26"-15,0-4-4 0,-9 4-2 0,9 0 19 16,-5 0 8-16,5-4 22 16,0 0 10-16</inkml:trace>
  <inkml:trace contextRef="#ctx0" brushRef="#br0" timeOffset="-103724">3336 865 328 0,'13'-8'22'0,"-4"0"-14"16,0-4-6-16,0 0-2 0,-5-3 0 15,1 3 2-15,-5 0 1 16,0 0 3-16,-5 0 3 15,1 4 2-15,-1 1-8 16,-3 3-1-16,-6 4 2 0,1 0 5 16,-5 7-12-16,0 5-4 15,1 4 11-15,3 8 7 16,5-1-5-16,1 5-1 16,12 0-1-16,-4-1 0 15,13 1-2-15,1-4-2 16,3-9-17-16,6-7-6 15,3-8-73 1,10-4-49-16,-5-7 55 16</inkml:trace>
  <inkml:trace contextRef="#ctx0" brushRef="#br0" timeOffset="-103184">3522 727 256 0,'-8'-12'96'15,"8"12"-75"-15,0 4-1 0,0-4-4 0,8 4-12 16,1 4-2-16,5 4 12 16,-1 3 7-16,-4 1-10 15,4 4 5-15,-4 4 4 0,0 3-9 16,0 5-3-16,0-5-5 16,0 5 0-16,-5 0-2 15,0-5-1-15,1-7 3 16,-5 0 0-16,4-5-1 15,1 1-2-15,-1-8 1 0,-4-8 1 16,0-4-1 0,5-8 2-16,-5-7-9 0,0-5-1 15,9-12 2-15,-1-3 2 16,1 3 2-16,0 5 1 16,0 3 0-16,9 1 2 15,0 3-3-15,-5 4 0 16,9 8-6-1,0 4 4-15,1 8 3 16,-1 4-1-16,0 4-2 16,-4 4-1-16,-1 4 3 15,-8 4 2-15,-4-1 2 16,-5 1-1-16,-5 4 1 16,-4-8-2-16,-4-1-1 15,-5-7 3-15,5-4 0 0,4-16 5 16,0-3-8-1,0-1-3-15,5 0-5 16,8 0 0-16,5 0-16 16,0 1-7-16,0 3-43 15,4 0-17-15,1 4-10 16</inkml:trace>
  <inkml:trace contextRef="#ctx0" brushRef="#br0" timeOffset="-102882">4100 600 224 0,'-9'-3'85'0,"13"-1"-66"0,5 11-8 0,-9-7-6 15,5 8 10-15,-5-8 10 16,4 8 11-16,5 4 5 15,0 4-21-15,0 0 2 0,4 7 1 16,0 5-12-16,1 8-4 16,-1-1-4-16,-4 5 0 15,4-1-2-15,-4 0 2 16,0-7-2-16,0-4-1 16,-5-13-26-16,1 1-12 15,-1-8-56-15,1-12-22 0,-1-4 7 16</inkml:trace>
  <inkml:trace contextRef="#ctx0" brushRef="#br0" timeOffset="-102702">4033 782 264 0,'0'-4'99'0,"9"4"-77"0,4-4-13 16,-4 4-12-16,5-4-4 15,8 0 4-15,4 0 2 16,10-4 1-16,-1 1 0 16,1-1-18-16,-9 0-5 0,-5 4-77 15</inkml:trace>
  <inkml:trace contextRef="#ctx0" brushRef="#br0" timeOffset="-100976">10499 241 168 0,'0'-16'66'0,"0"16"-52"0,0-7 10 0,9 10 0 16,-9-3-6-16,0 0 2 15,0 0-2-15,0 0 0 16,0 0-9-16,5 8 10 0,-5 8 7 15,4 4-3-15,5 8 1 0,-9-5-9 16,4 5-2-16,1 3-7 16,4-3-4-16,4 0 1 15,-4-9 0-15,4 1 1 16,1-8 0-16,3-12-2 16,1 0 1-16,0-4-2 15,0-4 2-15,-5-4-2 16,0-3-1-16,1 7 1 15,-1-8-1-15,-9 4-3 16,5-4 0-16,-4-4 4 16,-1 5 1-16,-4-1-3 15,0 0 1-15,0 4 0 16,0 4 0-16,0 0 0 16,0 1 0-16,0 3 0 0,5-4 0 15,-5 4-3-15,4-4 2 16,-4 0 1-16,5 4 2 15,-1 0-3-15,-4 0 0 16,0 4 1 0,0-4 0-16,4 0 0 15,-4 4 0-15,0 0 2 16,5-4-3-16,-5 4 0 16,-5 0 1-16,10 0 0 15,-1-4 0-15,1 0 0 16,-1-3-20-16,1-1-7 15,-5-4-81 1,4 0-67-16,1 0 62 0</inkml:trace>
  <inkml:trace contextRef="#ctx0" brushRef="#br0" timeOffset="-100317">11081 182 80 0,'9'-4'33'0,"0"4"-26"0,-5-4 11 0,-4 4 6 15,5-4 4-15,-1 0 6 16,1 0-2-16,-5 0 3 0,0 0-17 16,-5 0-6-16,-4 4-7 15,1 0-6-15,-6 4-2 0,-4 4 6 16,1 0 5-16,-6 4 2 16,6 4 2-16,3 0-4 15,1-1 0-15,4 1-3 16,0-4 2-16,0 4-2 15,5-8 0-15,4 0 3 16,4-4 5-16,1-1-3 16,4 1 2-16,0 0-3 15,4-4 0-15,0 0-5 16,5 4-1-16,-5-4-1 16,5 4 1-16,0 4-2 0,-5 0 2 15,-4 0-4-15,0 8 0 16,-5 0 1-16,-8 3 2 15,0-3 1-15,-5 0 1 16,-5-4-2-16,1-4 1 16,-5 0-2-16,-4-1-1 15,0-11-39-15,4 1-19 16</inkml:trace>
  <inkml:trace contextRef="#ctx0" brushRef="#br0" timeOffset="-99461">11232 253 184 0,'0'-4'71'16,"-9"8"-55"-16,23-8-7 0,-14 4-5 0,9 0-6 16,-1 0 0-16,1 0 4 15,5 0 1-15,-6-4-1 16,-8 4 7-16,14 0 6 0,-5-4-7 15,0-4-4-15,-1 0-3 16,1-3-1-16,0 3 2 16,5-4 1-16,-6 0-4 15,-3 0 1-15,-5 4 0 16,0 0 2-16,0 4-3 16,-9 0 0-16,-4 4 7 15,-1 4 6-15,-3 4-2 16,3 0 2-16,-4 4-3 0,5 4 0 15,4 0-3-15,0 3-1 16,5 1-3-16,8 4-2 16,1-8 1-16,8-1 1 15,9-7 1-15,1-4 1 16,-1-4-13-16,0-4-7 16,0-4 4-16,0-3 2 15,-4-5 6-15,0-4 2 16,-5 4 2-16,1 0 2 15,-6 1-1-15,1-1-1 0,-4 4 5 16,-1 0 4-16,1 0 6 16,-5 4 3-16,0 1-5 15,4 3 0-15,-4 4-2 16,5 4 1-16,-1 7-4 16,0 5-3-16,1-4 0 15,-1 8 1-15,-4-1-5 16,5 5-3-16,-5-4 1 15,0 0 0-15,0-5 1 16,0-3 2-16,0 0 3 16,0-12 2-16,0 0-3 15,4-4-1-15,-4-8-3 16,5-3-1-16,-5-5 1 16,4-12 2-16,0 9-1 15,5-5-1-15,0 0 1 0,5 1-1 16,-1 3-3-16,5 4 0 15,-1 8-1-15,6 1 3 16,-1 7-2-16,4 4-1 16,-3 7 3-16,-1 1 2 15,-4 4-2-15,-9 0 0 16,-5 4 1-16,0 0 0 16,-4-5 0-16,-4 1 2 15,-5 0-1-15,0-8 2 16,-4-4-2-16,0-4 2 15,4-4-22-15,4 0-9 16,5 0-33-16,5 1-13 16,4 3-30-1</inkml:trace>
  <inkml:trace contextRef="#ctx0" brushRef="#br0" timeOffset="-97600">11583 1106 160 0,'0'-16'60'0,"4"24"-47"0,-4 0-3 0,0-12-3 0,0 4-6 15,0-4-1-15,0 4 7 16,-4-4 3-16,4 4-5 15,-4 0 4-15,-1 4 1 0,1 0-5 16,-1-4-1-16,-8-4 7 16,4 4 2-16,0 0 0 15,0 4 0-15,0 0-3 16,1 4 1-16,-6 3 3 16,5-3 3-16,0 8-14 15,1-4-5-15,-1-4 4 16,4 4 5-16,-4 0 1 15,9 3 3-15,-4-3-2 16,4 0 0-16,0 4-3 16,4-4-1-16,1 4-1 0,-1-5 0 15,5 1 0-15,0-4 2 16,0 0-3-16,4 0-2 16,1-4 0-16,8-4-1 15,0-4 2-15,-4 4 1 16,4-4-1-16,-4 0 1 15,-1-4-2-15,1 0-1 16,-4 0 1-16,-1-4-1 16,-4-3 0-16,0 3 0 15,-9-4 0 1,0-8-3-16,0 9 2 16,-5-5 1-16,1 12 2 0,-5-8-3 15,0 4 0-15,0 4-1 16,-4 0 0-16,-1 1 4 15,-3 3 1-15,3 0-4 16,-3 4-1-16,-1 4 1 16,0 0 2-16,0-8 0 15,1 19-1-15,3-15 1 16,5 8-1-16,0 0 0 16,1 8 0-16,-6 0-3 15,5-4 2-15,5 3 1 16,4 1 2-16,0-4-1 15,0 4-1-15,-5-4 1 16,14 0-1-16,-4-5 0 16,4 1 0-16,0-4 0 0,4 4 2 15,0-4-1-15,5 0 2 16,0-4-2-16,-1 0-1 16,1 0 1-16,0 0 1 15,0-4-1-15,-5-4-1 16,0 0 1-16,-4 0-1 15,0 1 0-15,0-5 2 16,-4-4-1-16,-1 8-1 16,-4-4-2-16,0-4 1 15,-4 1 1-15,-1 3 0 16,-4 0 0-16,0 4 0 16,-4 0 0-16,-5 4 0 0,-4 0 0 15,0 4 0-15,0-4-3 16,-1 12 2-16,6-4 1 15,-1 8 0-15,-4-4-3 16,8 8 2-16,-3-1 1 16,12 1 0-16,-4 4 0 15,5-4 0-15,4 0 0 16,0 3 0-16,0-3 0 16,9 4 2-1,4-4 1-15,0-8-1 16,5-1-2-16,0-7 1 15,4-4 1-15,0 1-1 16,0-5-1-16,-4 0 1 0,-4-4 1 16,-6 0 1-16,-3-4 1 15,-5-11-2-15,-5 3-2 16,-8 0-4-16,0 5 0 16,-1 3 4-16,-3 4 2 15,-5 8-5-15,4 4 0 16,4 16-39-1,1-4-190 1,18 7 102 0</inkml:trace>
  <inkml:trace contextRef="#ctx0" brushRef="#br0" timeOffset="-95858">11570 1232 104 0,'-14'-8'41'0,"10"16"-32"0,4-28 17 0,0 20 8 16,-5-4-7-16,1 0-1 15,4 1-6-15,-4-1-3 16,-1 4-9 0,-4 0-5-16,0 0 4 0,-4 7 3 15,0 5 6-15,4-4 2 16,0 4-1-16,0 4 0 16,0 0-7-16,0-1-2 0,5-3 0 15,-1 0 0 1,5 0-7-16,9-4 0 0,0 0 1 15,0-8 1-15,4 0-1 16,5-4-2-16,-4-4 1 16,3 4-1-16,-3-4 2 15,-1-4 1-15,-4 0-4 16,-5 1-1-16,-4-1 1 16,-4-4 0-16,-5 4-2 15,0-4 2-15,-4 4-1 16,4 5 0-16,-4 3 2 15,4 4 2-15,-5 4-3 16,5 3 0-16,-4 1 1 16,4 0 2-16,0 4 3 15,5 0 4-15,-1 4-4 0,5-1-3 16,-4-3 1-16,13 0 0 16,0 0-4-16,4-8 1 15,0 4 2-15,5-8 1 16,0 0-1-16,0-4-2 15,-5 0 1-15,0-8-1 16,-8 0-3 0,-5 0 0-16,-5 1 2 15,-4-1 0 1,-4-4 1-16,4 8 2 16,-4 4-6-16,4 0 1 15,-4 4 1-15,8 0 3 16,1 4 0-16,-1 0-1 15,-3 4-2-15,8 4 1 0,0-4 1 16,4 0 2-16,5-1 1 16,-5-3 3-16,5 4-5 15,5-8-1-15,-1 0 2 16,0-8 1-16,-4 4-1 16,0-3 1-16,-5-1-2 15,-4 0-1-15,-4 4-2 16,-5 0-1-16,0 0 2 15,0 0 0-15,-4 0-2 16,0 0 0-16,4 12 2 16,0-4 0-16,0 4-4 15,5 0 1-15,-1 0 4 0,5 0 2 16,0 3 0-16,5-3 1 16,3 0-2-16,1-4 2 15,0 0-2-15,5-4 2 16,3 0-2-16,-3-4 2 15,-1 4-2-15,-4-8 2 16,0 4-2-16,-9-4-1 16,0 0-2-16,-5 1-1 15,1 7 4-15,-10-4 1 16,1 8-3-16,0-4-1 16,0 4-2-16,4-1 3 15,-5 5-2-15,5 0-1 16,5 4 3-16,4-4 2 15,0 4 0-15,4-4 2 0,5 0 0 16,5 0 1-16,-1-1-2 16,-4-7-2-16,4-4 1 15,0 1 1-15,-4-5-1 16,-4-4-1-16,-1 4 1 16,-8-8 1-16,-5-4 1 15,0 5 1-15,0 3-7 16,-4-4-2-16,4 8-1 15,-4 8 4-15,-1-4-30 16,5 8-13-16</inkml:trace>
  <inkml:trace contextRef="#ctx0" brushRef="#br0" timeOffset="-94611">11561 1153 148 0,'-5'0'57'0,"5"-4"-44"0,-4 8-1 16,4-4-3-16,0 8-4 15,-5 0 0-15,1-4 10 16,-5 0 5-16,5 4-10 16,-1 4-1-16,1-5 1 0,-1-7-2 15,5 8 1-15,0-8-3 16,0 8-1-16,5-4-3 16,-1 0 1-16,5 0-2 0,0-4 2 15,0-4-2-15,-5 4 2 16,5-4-4-16,-4 0 0 15,-5 4 1-15,0 0 2 16,0-4-3-16,-5 0 0 16,1-4 1-16,-1 8 0 15,1 0 0-15,-5 0 0 16,5 0 0-16,-5 8 0 16,4 0 4-16,1-4 2 15,4 0 4-15,-5 4 1 16,5 0-8-16,0 0-1 15,0 0 7-15,5 0 3 16,-1-4-8-16,5 0-1 0,0-4-3 16,0 0 0-16,4-4-3 15,-4 0 2-15,0 4-1 16,0-4-2-16,-9 0 0 16,0 0 0-16,0 0 3 15,-5 0 2-15,-3 0 4 16,3 0 2-16,1 4-10 15,-5 0-5-15,0 8 10 16,0-4 8-16,5 8-12 16,-1-4-4-16,1-1-1 15,4 1 4-15,0-4 2 16,4 0 3-16,5-4 3 16,0 4 4-16,0-4-6 15,0 0-2-15,0-4-10 0,-1 0-2 16,-3 0-18-16,-5 0-9 15,-5-3-62 1</inkml:trace>
  <inkml:trace contextRef="#ctx0" brushRef="#br0" timeOffset="-79268">11614 1402 160 0,'-4'-4'60'0,"8"0"-47"0,1 0 4 0,-5 0-3 16,0 4-3-16,0-4 3 16,0 4-9-16,0 0-3 15,0 0-2-15,0 0 8 0,0-4 5 16,-5 0 2-16,5 4 4 16,0 0-9-16,0 0-1 15,0 0-3-15,0 8-1 16,0 0 3-16,0 4 5 0,5 4-7 15,-1 7-1-15,5 9 6 16,0 3 4-16,0 13-1 16,4 3 2-16,0 8-5 15,1-3 1-15,-1-5-7 16,0 8-1-16,1 4 2 16,-1 8 3-16,0 12 7 15,1 0 4-15,-6 4-12 16,6-8-7-16,-5-4 3 15,0-12 4-15,-1-4-6 16,1-7-1-16,5-9 1 16,-1-7 3-16,-4-9-2 0,4-3-2 15,-4-4 0-15,0-8 1 16,-9-1-1-16,4-7 2 16,5-4-18-16,-4-4-4 15,-10-4-33-15,1 1-12 16</inkml:trace>
  <inkml:trace contextRef="#ctx0" brushRef="#br0" timeOffset="-77871">11681 1753 120 0,'0'-8'46'0,"0"8"-35"0,0 0 1 0,0-4 0 15,0 4 7-15,0 0 6 16,0 0-7-16,-5-4 0 15,1 4-11-15,-5 4 2 0,0-4 2 16,-4 4-6-16,-5-4-1 16,-4 12 0-16,-5-8 0 15,-4-4 2-15,0 4 3 16,0 0-2-16,0 4-2 16,-5 0 2-16,-4 0 2 15,0-4-2-15,0 3-2 16,0-3-2-16,0 4-3 0,5 0 1 15,4 0-1-15,4-4 4 16,5 0 2 0,4-4-2-16,5 4-3 0,4 0 6 15,5-4 5-15,-1 0-6 16,5 0-1-16,0-4-3 16,0 0-2-16,0 8 1 15,0-4-1-15,0 0 0 16,0 0 2-16,0 0-1 15,5-4-1-15,-5 0-2 16,0 4 1-16,0 0 1 16,0 4 0-16,0 4 0 15,0-8 2-15,0 0-1 16,0 0-1-16,0-4 3 0,0 4 0 16,0 0 1-16,0-8 0 15,0 0-5-15,0 0 1 16,-5 4 0-16,5-8 2 15,0-7 5-15,0 3 4 16,0-4-9-16,0-3-2 16,0-5-1-16,-4-8 0 15,-1-3 1-15,1-1 0 16,-1 9 2-16,-4-5 3 16,1 1 0-16,-1 3 2 15,0 5-9-15,0 3 0 16,0-4 2-16,5 12 4 0,-5-7-1 15,4 11-2-15,5 0 0 16,-4 8-1-16,-1-4 2 16,5 4 1-16,0 0-4 15,0 4-1-15,0 0 1 16,0 0 2-16,0 0-2 16,0 0 0-16,5-4-1 15,-5 4 0-15,0-4-36 16,0 4-14-16,0 0-71 15</inkml:trace>
  <inkml:trace contextRef="#ctx0" brushRef="#br0" timeOffset="-76892">11752 1785 92 0,'0'8'35'0,"-5"-4"-27"0,10-8 5 0,-5 15 1 15,0-14-4-15,0 3 0 16,0-4 2-16,0 0 5 15</inkml:trace>
  <inkml:trace contextRef="#ctx0" brushRef="#br0" timeOffset="-75769">11752 1789 232 0,'0'0'12'16,"0"-4"-6"-16,0 4-2 0,0 0 1 15,0 0 0-15,0 0 2 0,4 8-2 16,-4-8 0-16,0 0 1 16,0 0 1-16,0 0-3 15,0-4-1-15,5 4 1 16,-5 0 0-16,0 0-2 15,0 0-2-15,0 0 3 16,0 0 0-16,0 0-1 16,0 0-2-16,0 0 3 15,0 0 2-15,4 0 2 16,-4 0 3-16,0-8-3 16,0 8 1-16,0 0-1 0,0 0 1 15,0 0 4-15,0 0 5 16,0 8-11-16,0-8-4 15,0 0-3-15,0 0-3 16,9 0 5-16,4 8 1 16,1-8 4-16,-1 4 1 15,0 3 1-15,5 1 2 16,0-4-5-16,0 8-3 16,-5 0 1-16,5-4 2 15,-1 8-2-15,6-1 0 16,-6 1-1-16,1-4 1 15,0 4 0-15,0-4 1 16,4 4 2-16,-4-5 1 0,-5 1-3 16,0-4-3-16,1 0 2 15,-1 0 0-15,0-8-1 16,-4 8-2-16,-9-8 3 16,0 0 0-16,9-4 1 15,-9 4 0-15,4 4-2 16,-4-4-2-16,5-4-2 15,-5 4 1-15,0 0 1 16,0 4 2-16,4-8-3 16,-4 4 0-16,0 0 1 15,0 0 2-15,0-4-3 16,0 4-2-16,0 0 2 16,-4 4 2-16,4-4 0 15,0 0-1-15,0 0 3 16,0 0-4-16,0 0 0 15,-5 8 1-15,5-8 0 16,0 0 2-16,0 0 1 16,-4 4-4-16,4-4 1 15,0 0 0-15,0 0 2 16,0 0-1-16,0 0-1 16,0 0-2-16,0-4-1 15,0 4 2-15,4-4 2 16,-4 4 0-16,0 0-1 15,0 0-2-15,0 0 1 16,0 0 1-16,5-4 0 0,-5 4 2 16,4-4 3-16,1 0-4 15,-1 4-1-15,1-4 0 16,-1-4 0 0,5 0 0-16,4 0 0 0,1-4-3 15,-1 1 2-15,5-5 1 16,0-8 2-16,-1-4-3 15,5-3 0-15,1-9 1 16,3-3 2-16,-3 4-3 16,3-1 0-16,1 8 1 15,-1 1 2-15,-3 11-3 16,-1 0 0-16,-4 5 1 16,-1-1 0-1,1 8 0-15,-9-4 4 16,0 4 2-16,-5 4 0 15,1 0-1-15,-1 0-3 0,1 0 1 16,-5 4-2 0,0-4-1-16,0 4 1 15,0 0-4-15,0 0 0 16,0 0 2-16,4 0 2 16,-8 0-40-16,4 0-16 15,-5-3-82 1</inkml:trace>
  <inkml:trace contextRef="#ctx0" brushRef="#br0" timeOffset="-74420">11730 2326 80 0,'0'-16'33'0,"0"16"-26"0,0-8 9 0,4 8 5 16,-4-4-3-16,4 4 1 15,-4 0-1-15,0-4-2 16,0 0 0-16,-4 8 0 15,4-4-8-15,-4 0-1 0,-1 8 3 16,1 0 0-16,-5 8 4 16,0-1 4-16,-4 9 1 15,-1-4-6-15,1 11 0 16,0 1-4-16,-5-4 2 16,0 3 3-16,0-3 1 0,5-1-8 15,0 1-2-15,-1-4 1 16,1-1 3-16,0-3-4 15,4-4-1-15,0 0-2 16,5-4 1-16,-1-1 0 16,1 1 3-16,-1 0-3 15,1-4-2-15,-1 0 0 16,1 0 1-16,-5 0-3 16,5 0 0-16,-1-4 1 15,5-4 2-15,-4 4 3 16,4-4 4-16,-5 0-2 15,5 0-2-15,0 0-2 16,0-4-3-16,0 4-2 0,0 0 1 16,0 0 1-16,0 0 0 15,0 0 0-15,0 0 0 16,0 0 0-16,0-4 2 16,0 0-3-16,5 0 0 15,-5 0 1-15,0 0 2 16,0 4-3-16,0-4 0 15,0 0 1-15,0 0 0 16,0 4 0-16,0 0 2 16,0 0-3-16,0 0 0 15,4-4 1-15,-4 4 0 16,0 0 2-16,0 0 3 0,0 0-2 16,9 4 0-1,-9-4-1-15,13 8 1 16,-4 0-2-16,0 4 2 15,4 3 0-15,1 5-1 16,-1 4 1-16,-4 3-2 16,0-3-1-16,4 4 1 15,-4-1-1-15,0 1-3 16,0-12 0-16,-5 0-51 16,-4-1-22-16</inkml:trace>
  <inkml:trace contextRef="#ctx0" brushRef="#br0" timeOffset="-73384">11832 2258 168 0,'4'-3'63'0,"-4"6"-49"0,9-3 9 0,-9 0 1 16,9 0-10-16,0 0-1 15,9 0-5-15,-1-3 0 16,6 3-5-16,-1 3 5 0,-4-3 4 16,4 0-4-16,0 8 0 15,0 0-2-15,-4 0-1 0,4 0-1 16,0 0 0-16,-4 0 2 15,-5 0 1-15,1-4-6 16,-1 4 0-16,-4-1-1 16,0-3 2-16,0 0 1 15,0 0 1-15,-9-4-2 16,0 0 1-16,0 0 0 16,0 4 3-16,0-4-5 15,0-4-1-15,0 4 0 16,0 0 2-16,0 0-1 15,0 0-1-15,0 0 1 16,0 0-1-16,0 8 0 16,4 0 2-16,-4-8 3 0,4 4 2 15,1 4-1 1,-1 0 1-16,1 0-4 0,-1 8 0 16,1 11 3-16,-1-7 1 15,5 11 8 1,0 5-7-16,0-4-1 15,4-5-2-15,0 5-1 16,1-9 2-16,-1 5 1 16,-4-4-1-16,0 0 1 15,0-5-4-15,0 1 0 16,-1 0-1-16,-3-4-2 16,-1-1 5-16,1-3 4 15,-5 0-40-15,0-8-16 16,0 0-100-16</inkml:trace>
  <inkml:trace contextRef="#ctx0" brushRef="#br0" timeOffset="-59015">5454 3281 120 0,'5'-4'46'0,"-5"4"-35"0,-5 0 12 0,5 0 2 16,0 0-5-16,5 0-1 16,-5 0-7-16,0 0-2 0,0 0-6 15,4 8 6-15,-4-4 5 0,0-4-3 16,0 12-2-16,5 3-1 16,-1 5 1-16,1 4-3 15,-1 11 1-15,0 9-1 16,1 3 3-16,4 1-5 15,0 7-1-15,-1-4 4 16,1 8 5-16,0-7-1 16,0-5 3-16,0 0-4 15,0 5 1-15,0-13-5 16,0 16 1-16,0 1-5 16,-1-1 0-16,1-4 1 15,0-3 2-15,0-5 1 16,0 1 1-16,0-5 0 0,-5-3 0 15,5-1-2-15,0 1 1 16,-5-1-4-16,5-3-2 16,-4-5 0-16,4 1-1 15,0-4 6-15,-1 11 2 16,1 1-9 0,-4-1-1-16,4 1 0 15,0-1 5-15,-1 5 3 16,-3-5-7-16,-1 5-1 15,1-1 2-15,8-3 4 16,-8 3 3-16,-1 1 3 16,5 7-10-16,0-15-2 0,4 3 3 15,-9-7 1-15,5-4 0 16,0-1 1-16,-4 1-4 16,-1-4 0-16,5-1 3 15,-5 1 1-15,1 4-1 16,4-4 1-16,0 3-4 15,0-3 0-15,-1 0 3 16,-3 3 3-16,-1-3-4 16,1-4-1-16,-5 4 0 15,4-8 2-15,1-5-1 16,4-3-1-16,-14 0-6 16,5-8-1-16,0 0-57 15,5-7-22-15,-1-1-60 16</inkml:trace>
  <inkml:trace contextRef="#ctx0" brushRef="#br0" timeOffset="-57543">5898 5543 88 0,'5'-4'35'0,"-5"4"-27"0,-5 0 13 16,1 4 7-16,8-4-5 16,-8 0-1-16,4 0-4 15,-4 0-1-15</inkml:trace>
  <inkml:trace contextRef="#ctx0" brushRef="#br0" timeOffset="-56419">5885 5547 281 0,'0'8'7'0,"-4"-8"-4"0,4 4-2 16,-5-4 1-16,5 0-1 16,0 0 2-16,0 8 4 15,-4-4 4-15,-1-1 0 0,5 1 1 16,-4-4-4-16,4 8-3 16,-5 4-2-16,5-4-3 15,-4 4 3 1,-5-4-2-16,5 4-1 15,-5 0 3-15,4 3 0 16,1 5 3-16,-5 0 1 16,0 3 1-16,0 9 0 15,0-4-4-15,1-1-3 16,-1 1 0-16,0-4-1 0,0-1 0 16,0-3 0-16,0 0-3 15,-4 0 2-15,4-1 10 16,0 1 5-16,0 0-6 15,0-1-4-15,0 1-1 16,0 0 0-16,5-4-1 16,0 0 1-16,-1-5-2 15,1 1 2-15,4-4 0 16,0 0 1-16,-5 0-2 16,5 0 1-16,0 0 0 15,0-4 1-15,0-4-2 16,0 4-2-16,0 0-2 15,0-4 1-15,0 3 1 16,0-3 2-16,0 4-1 0,-4-4 2 16,4 0-2-16,0 0 2 15,0 0-2-15,0 0-1 16,0 0-2-16,0 0 1 16,0 0 1-16,0 0 2 15,0 0-3-15,0 0 0 16,0 0 1-16,0 4 0 15,0-4 0-15,0 0 0 16,-5 0 0-16,5 0 0 16,0 0-3-16,0 0 2 15,0 0 3-15,0 0 1 16,0 0-4-16,0 4 1 16,0 0 0-16,0-4 0 0,0 4-3 15,0 0 2-15,0 0 3 16,0-4 3-16,0 0-2 15,0 4-2-15,0-4-3 16,0 0 1-16,0 0-1 16,0 0 0-16,0 0 2 15,0 4 2-15,0-4-1 16,0 0 2-16,-4 4-2 16,4-4-1-16,0 0 1 15,0 0-1-15,0 0-5 16,0 0 1-16,0 0 6 15,0 0 4-15,0 0-3 16,0 0 0-16,0 0-3 0,0 0-3 16,0 0 4-16,0 0 1 15,0 0 0-15,0 0 1 16,0 0-2-16,0 0 2 16,0 0-2-16,0 0 2 15,0 0-4-15,0 8 0 16,4 0 1-16,1 4 2 15,-1 3-3-15,1 5 0 16,-1 0 1-16,1 4 2 16,-1 7-1-16,5 1 2 15,0-1-2-15,0 9-1 16,-5-1 1-16,5 1-1 16,-5 7 0-16,5 8 0 15,0 5 0-15,0 3 0 0,-4 0 0 16,3-4 0-16,1-8 2 15,-9-3 1-15,0-9 1 16,9-11 0-16,-9-8-2 16,0-9-2-16,0-11-4 15,0 0-2-15,0 0-37 16,0-11-16-16,0-9-69 16</inkml:trace>
  <inkml:trace contextRef="#ctx0" brushRef="#br0" timeOffset="-55036">5930 5452 148 0,'4'0'57'0,"0"0"-44"0,-8 4 7 0,4-4 3 0,0 0-12 15,0 4-3-15,9 0-1 16,-5 0 2-16,1 0-4 15,4 4 6-15,-1 0 4 0,1 0-3 16,5-1-2-16,8 5 1 16,0 4 0-16,0 4-1 15,5 3-1-15,4 5-1 16,5 4 2-16,4-1-10 16,4 1-4-16,5 7 8 15,0 5 4-15,8-5 1 16,-3-3 2-16,3 3-2 15,-8 9 2-15,0-1-4 16,0 4 1-16,4 1-7 16,-4 3-3-16,-4-4 1 15,-1-3 2-15,0-1 4 16,1-8 2-16,-1-7 3 0,-8 0 4 16,-1-9-6-16,-8 9 0 15,4-8-4-15,-13-5-3 16,8-3 0-16,-8 4 1 15,4-8-1-15,-8 0-1 16,-5-9 1-16,-5 1 1 16,9 0-3-16,-8 4-2 15,-5-8 4-15,0 0 1 16,4 4 0-16,1 4-2 16,-5-8 1-1,0 0 1-15,0 0 1 16,0 0-4-16,0 0 1 0,0 0 0 15,9 0 0 1,-9 0 0-16,0 0 0 16,0 4 0-16,0-4 0 15,0 0 0-15,0 0 0 16,0 0 2-16,0 0-1 16,0 0-1-16,0 0-2 15,4 8 1-15,0-4 1 16,5 8 2-16,-4 0-3 15,4 3-2-15,-1 5 2 16,1 0 2-16,-4 4 2 16,-1-1 1-16,5 1 0 15,-4 4 0-15,-5-1 2 0,4 1 1 16,0-5-3-16,1 1-3 16,-5 0 2-16,4-4 0 15,1-5 1-15,4 1 2 16,-9-4-3-16,4 0 0 15,1 0-1-15,3-4-2 16,-3 3 1-16,-1 1 1 16,1-4-3-16,-5 4 2 15,9 0 2 1,-9-4-41-16,0-8-17 16,-5-12-98-1</inkml:trace>
  <inkml:trace contextRef="#ctx0" brushRef="#br0" timeOffset="-53071">5481 3857 132 0,'9'4'52'0,"-9"0"-41"0,0 0 4 15,0-8 1-15,0 4-4 16,0 0 3-16,-5 0-6 15,5-4-3-15,-4 8-3 16,0 4 2-16,-1-4 4 0,-4 0-1 16,5 4 3-16,-5-12-2 15,-4 16 0-15,-1 0-5 16,1 7-1-16,-5-3-1 16,-4 8-2-16,-5-1-2 0,-4 5 1 15,0 0 5-15,-4 3 2 16,3 5 0-16,-3 7 1 15,-5 5-2-15,0-1 0 16,4 0-1 0,-3-3 2-16,3-5-5 0,5 5-1 15,4-17 2-15,5-3 1 16,4-4 7-16,5-4 4 16,0-1-3-16,8-7-1 15,5 0-2-15,0 0 2 16,0-8-7-16,9 4-2 15,-4-4-1-15,3 4 0 16,-3-8-3-16,-1 4 2 0,1 4 3 16,-5-4 1-16,4 4-1 15,-4-4-2-15,0 0-2 16,0 0 1-16,0 0-1 16,0 0 0-16,0 0 4 15,0 4 3-15,0-4-4 16,0 0-3-16,0 0 3 15,0 4 3-15,-4 0-3 16,4-4-1-16,0 0 0 16,0 0 0-16,0 0-3 15,0 0 0-15,0-4 2 16,0 4 0-16,0-4 1 16,0 4 0-16,0 0 0 0,0 4 2 15,0-4 1-15,0 0 1 16,0 0-5-16,0 0 1 15,0 0 0-15,0-4 0 16,0 4 0-16,-5 0 2 16,1 4-3-16,4-8 0 15,-5 0 1-15,1 4 2 16,0 4-1-16,-1 0-1 16,1-8 1-16,-1 4-1 15,1-4 2-15,-1 4 1 16,1 0-1-16,-5 4-2 15,-4-4 1-15,8 0 1 16,1-8-1-16,-5 8-1 16,0 4 1-16,0-8 1 0,0 4-1 15,0 0-1-15,0-4 1 16,1 4-1-16,-1-4 0 16,0 0 2-16,0 0-1 15,0 4-1-15,-4-4 1 16,4 4 1-16,0-12-1 15,-4 4-1-15,-1 1 1 16,-3-9-1-16,-1 4 0 16,-4 0 2-16,-1-4-3 15,-8 1-2-15,0-1 2 16,0-4 2-16,-4 0 0 16,-10-3-1-16,1 3 1 15,-10 4 1-15,1 4-1 16,-5 4-1-16,5 0-2 0,-13 4 1 15,17 1 1-15,-22-1 0 16,4 4 0 0,9 4 0-16,1-1 0 15,8-3 0-15,4 0 2 16,5 0-1-16,14 0-1 16,-1 0 1-16,9 0-1 15,5 0 0-15,4 0 0 16,5 4-3-16,-1-4 0 15,10 4 4 1,4-4-3-16,-1 0-1 16,1 0-42-16,-4-4-20 0,-5 0-51 15</inkml:trace>
  <inkml:trace contextRef="#ctx0" brushRef="#br0" timeOffset="6637">4397 7434 124 0,'-9'0'49'0,"1"0"-38"0,8-8 6 0,0 8 1 15,0 0-6-15,-5 0-2 16,1 0-1-16,-5-4-1 15,0 0-4-15,0 4 2 0,-4-4 3 16,-1 0-1-16,-3 4 1 16,-1 0-3-16,0 0 1 15,0 0-4-15,5 0 0 16,0 0-1-16,-1 0 1 16,5 0 0-16,5 0 3 0,0 0 1 15,-1 0 1-15,1 0-2 16,-1 0 1-16,1 0-2 15,4 0 0-15,-5 4-1 16,1 4 2-16,0 0 1 16,-1 4 1-16,1 4 0 15,-1-1 0-15,1 1-2 16,-1 0-1-16,5 0-1 16,0 3 2-16,0 1 6 15,0 0 2-15,0 4-10 16,0-5-1-16,5-3-1 15,-5 4 1-15,0-4-1 0,0-5-2 16,4-3 3-16,5 4 0 16,0-8 1-16,4 0 0 15,5 0-7-15,0-4 0 16,0 0 3-16,-1 0 4 16,6 0-6-16,-6-4 0 15,1 0-22-15,-5 4-9 16,1-4-23-16,-5 0-7 15,4 4-35 1</inkml:trace>
  <inkml:trace contextRef="#ctx0" brushRef="#br0" timeOffset="6968">4184 7540 112 0,'0'-4'44'0,"5"1"-35"0,-1 3 9 16,-4 0 2-16,4 3-4 0,1 1 1 16,4-4-9-16,0 4-3 15,4-4-3-15,5 4 1 0,0-4 2 16,-1 0-2-16,1 0-2 16,0-4-31-1</inkml:trace>
  <inkml:trace contextRef="#ctx0" brushRef="#br0" timeOffset="7191">4424 7493 128 0,'4'-8'49'0,"-17"8"-38"0,22 0 17 16,-9 0 6-16,0 0-9 16,4 0-5-16</inkml:trace>
  <inkml:trace contextRef="#ctx0" brushRef="#br0" timeOffset="7582">4433 7493 312 0,'4'8'12'0,"-4"4"0"0,5 4 2 15,-1-1 1-15,-4 5-2 16,0 4 0-16,-4-4-3 16,4 3-1-16,0-3-5 0,0 0-3 15,0-5 2-15,0 1 0 16,4-8-1-16,-4 4-2 16,5-4 1-16,-5-8 1 15,0 0-1-15,0-4 2 16,-5 0-2-16,5 0 2 15,5-4-2-15,-5 0-1 16,0-4 1-16,4 5-1 16,5-5-3-16,-5 0 2 15,1-4 1-15,8 8 0 16,-4 0-3-16,0 0 2 16,0 4-1-16,-5 0 0 0,5 1 2 15,0 3 2-15,0 7-12 16,0 1-3-16,-5 0 12 15,5 0 10-15,0 8-4 16,-5 0-2-16,1-1 0 16,-1-3 0-16,1 8-1 15,-1-12 1-15,1 16-13 16,-1-16-6-16</inkml:trace>
  <inkml:trace contextRef="#ctx0" brushRef="#br0" timeOffset="8187">4801 7383 136 0,'0'-4'52'0,"0"4"-41"0,0-4 15 0,0 4 4 16,0 0-6-16,0 0 0 0,0 0-4 15,5 4-1-15,-1 3-10 16,1 1 10-16,-1 8 7 0,-4 4-21 15,5 8-8-15,-1-1 13 16,-4 5 7-16,0-5-6 16,9 5-1-16,-9-4-6 15,0-9-3-15,0 5 2 16,0-4 0-16,4-8-4 16,-4 3 1-16,0-7 2 15,0 0 1-15,0-8 1 16,0 0 0-16,0-4-5 15,0 0 1-15,0-8-2 16,-4 5 0-16,-5-5 0 16,5 0 0-16,-5 0-5 0,-5 0 0 15,1 4 5-15,0 0 3 16,-1 4-2-16,1 8-3 16,0 4 1-1,4-4-2-15,5 12 4 16,4 0 6-1,4 0-5-15,5-5 0 16,4-3 2-16,5-4 1 16,4 8-32-16,0-20-15 15,5 0-69 1</inkml:trace>
  <inkml:trace contextRef="#ctx0" brushRef="#br0" timeOffset="9219">5259 7434 132 0,'-5'-12'52'0,"10"16"-41"0,-18-8 15 0,4 4 4 0,4-4-9 16,-4 0-1-16,0 4-4 16,5 0 0-16,-5 4-8 15,5 4-1-15,-10 0 0 0,-3 8 1 16,8 3 2-16,0 5-3 15,4 0 1-15,5 3-3 16,5-7 2-16,-1 4-4 16,5-1 0-16,5-3-3 15,8-8-3-15,-5 4 2 16,1-8 0-16,0-8-41 16,4-4-19-16,0-4-35 15</inkml:trace>
  <inkml:trace contextRef="#ctx0" brushRef="#br0" timeOffset="9547">5397 7335 144 0,'-5'-8'55'0,"1"4"-43"0,4-8 21 0,0 12 6 16,-5 0-4-16,5 0 0 0,0 0-23 16,0 0-8-16,0 4-4 15,0-4 5-15,0 8 7 0,-4 4 3 16,4 4 0-16,0 4-1 16,0 3 1-16,-5 9-2 15,5 3 0-15,0 5-10 16,0-1-1-16,-4-3 0 15,4-1 1-15,0-7 1 16,0 0 0-16,0-9-35 16,4-3-17-16,5-4-77 15</inkml:trace>
  <inkml:trace contextRef="#ctx0" brushRef="#br0" timeOffset="10074">5552 7485 136 0,'-9'-12'52'0,"5"8"-41"0,4-7 11 0,0 11 3 15,-5 0-5-15,1-4 0 0,-1 4-9 16,-4 0-2-16,5 0 1 31,-5 4-5-31,0 3 4 0,0 5 1 0,1 0-1 16,3 0 2-16,1 8-4 16,-1-5-2-16,5 5-2 15,0-4 0-15,5-4 0 16,-1-4 1-16,5-8-2 15,0 0 1-15,0-4-2 16,0 0 2-16,-1-8-2 16,1 0-1-16,0 0 1 15,0 0-1-15,0 1 0 16,-5-1 0-16,1 4-3 16,-5 4 2-16,0 0-4 0,0 4 1 15,0 0 2-15,0 8 3 16,0 4 0-16,0 4-1 15,0 3 3-15,0 1 0 16,0 0-1-16,0 3 1 16,0-3-4-16,0-4 0 15,4 4-50-15,1-12-23 16,4-4-20 0</inkml:trace>
  <inkml:trace contextRef="#ctx0" brushRef="#br0" timeOffset="10568">5774 7406 116 0,'-18'0'44'0,"23"4"-35"0,-14-4 3 15,4 0 0-15,1 0-2 16,0 0 4-16,-5 0-3 16,0 4-1-16,0 0-2 15,0 4 2-15,-4 0-5 16,-1 0-1-16,5 4 2 0,1-1-1 16,-1 1 2-16,4 0 0 15,1-4 3-15,4 0 1 0,0 0 3 16,0-8-3-16,4 4-1 15,1 4-4-15,4-4-1 16,-1-4 1-16,1 0 1 16,5 0-1-16,-1 0 1 15,0 4-2-15,1-1 0 16,-1 1-3-16,0 4 1 16,1 4-4-16,-10 0 0 15,5-4 5-15,-5 4 2 16,-4 0-2-16,0-1-1 15,-4-3-3-15,-5 4-3 16,0-4 6-16,0 0 3 0,0-4-8 16,-4 0 0-16,0-8-40 15,-1 4-16-15,6-4-44 16</inkml:trace>
  <inkml:trace contextRef="#ctx0" brushRef="#br0" timeOffset="11035">5996 7438 96 0,'-4'-4'35'0,"-1"4"-27"0,-4 0 13 0,5 4 7 16,4-4-12-16,-5 4-3 16,1-4-6-16,0 0 0 15,-1 4-4-15,-4 4 0 0,0-4 3 16,5 3 6-16,-5-3 2 16,0 4-1-16,0 4 2 15,9-4-4-15,-9 4 1 16,5-4-5-16,4 4 1 15,4-5-3-15,1 1 0 16,-1-4 1-16,5 8 3 16,0-4 0-16,4 0 0 15,-4 0-3-15,0 4-1 0,-4 0 1 16,3-5 3-16,-3 5-4 16,-5 0-3-16,0 0-6 15,-5 0 0-15,-3-4 8 16,-10 4 5-16,0-1-24 15,-9-3-12-15,5-4-74 16,-9-4-41 0,4-8 64-16</inkml:trace>
  <inkml:trace contextRef="#ctx0" brushRef="#br0" timeOffset="12055">6902 7280 144 0,'-4'-8'55'0,"4"-4"-43"0,0 16 14 16,0-4 6-16,0 0-9 15,0 8-1-15,-5 0-4 0,5 0 0 16,-4 0-9 0,-1 4 8-16,1-1 5 0,-1 9-7 0,1 0-1 15,0 7-2-15,4 5 0 16,-5 4 0-16,5 3 0 16,-4 4-2-16,4-3 1 15,0-5-6-15,0 1-1 16,0-12 0-16,9-1 0 15,-1-7-2 1,1-4-24-16,0-12-75 16,0-8-18-1,0-4 6 1</inkml:trace>
  <inkml:trace contextRef="#ctx0" brushRef="#br0" timeOffset="13106">6849 7264 52 0,'-5'-8'22'0,"5"12"-18"0,0-4 26 0,0 0 10 15,5 4-5-15,4 0-1 16,4 0-4-16,5 0-1 16,4-4-12-16,5-4-3 15,8 4-8-15,1 0-2 0,13 0 0 16,4 4-5-16,5-4 1 0,4 0 0 16,0-4 2-16,9 0 5 15,4 4 6-15,5 0-5 16,0 0 0-16,9 0-9 15,0 0-1-15,0-4 0 16,0 0 3-16,-1 0 0 16,1 0 2-16,-4 0 0 15,-10 4 1-15,5 4-2 16,-4-8 1-16,-10 0-2 16,1 0 2-16,-5 0-2 15,5 1-1-15,-5-1 1 16,-4 4 1-16,-5 0-3 15,-4-4 0-15,0 4 1 16,-9 0 0-16,-5-4 4 0,1 4 2 16,-1 0 0-16,1 0-1 15,-1 0-3-15,-4-4-2 16,0 0 1-16,0 0-1 16,-8-4 0-16,-1 4 0 15,-4 0 0-15,-5 4 0 16,0 0 0-16,-4-4 0 15,0 0 0-15,-5 4 0 16,-4 0 2-16,9 4 3 16,-9-4-7-16,0 0 0 15,5-4 0-15,-5 4 1 16,0 0 1-16,0 0 0 16,0 0 2-16,0 0 3 0,0 0-2 15,0 0-2-15,0 0 0 16,0 0 1-16,4 4-1 15,-4-4-1-15,0 4 7 16,0 4 5-16,0-4-2 16,-4 4 2-16,4 4-3 15,0-1 2-15,-5 5-2 16,5 0 0-16,-4 0-1 16,4 4 2-16,0-1-3 15,0 5 1-15,4 0-3 16,1 3 0-16,4 5 3 15,-5-1 5-15,1-3-5 16,3 4 0-16,-3-5-13 16,-1-3-4-16,1 0 13 0,-1-5 6 15,-4-3-2-15,5-4-2 16,-5 0-21-16,0-12-10 16,0-8-130-1,0-8-62-15,-5-4 110 16</inkml:trace>
  <inkml:trace contextRef="#ctx0" brushRef="#br0" timeOffset="14087">6853 7805 156 0,'0'-4'60'0,"5"24"-47"0,-1-28 6 15,1 12-2-15,3-4-8 16,6-4-3-16,-1 0-1 15,5 4-1-15,4 0-2 16,5 0-2-16,8 0 1 0,1-8 7 16,13 12 5-16,8 0-4 15,6-8-1-15,-15 0-4 16,32-4-3-16,9 4 0 0,4-4 1 16,-4 4-1-16,13 0 2 15,1-4-2-15,3 4 2 16,1 1-2-16,4-1-1 15,-14 4 1-15,6-8 1 16,-1 0 1-16,-5 0 1 16,-3 4 2-16,-5 0 1 15,-5 0-1-15,-4 0-1 16,-9 0-1-16,0 0 0 16,-4 0-2-16,-10 4-2 15,-3-4 3-15,-10 0 0 0,-8 0 3 16,-1 0 3-16,-8 1-2 15,-1 3 1-15,-8-4-7 16,0 0-1-16,-5 4 2 16,-4-4 1-16,-4 0-1 15,3 4-2-15,-8 0-81 16,5-4-72 0,-1 0 40-16</inkml:trace>
  <inkml:trace contextRef="#ctx0" brushRef="#br0" timeOffset="14683">7075 7398 132 0,'0'4'49'0,"-9"-4"-38"0,18 0 12 0,-9 0 6 16</inkml:trace>
  <inkml:trace contextRef="#ctx0" brushRef="#br0" timeOffset="14833">7080 7414 295 0,'9'16'38'16,"-9"0"-20"-16,0 3-6 0,0 1-2 15,9 4-2-15,-5 3 1 16,-4 1-5-16,4 0-3 0,1-5 0 16,-5 5 1-16,4-8-19 15,-8 0-6-15,4-5-61 16,-5-7-47 0,1-8 50-16</inkml:trace>
  <inkml:trace contextRef="#ctx0" brushRef="#br0" timeOffset="15238">7124 7398 136 0,'-4'-23'52'0,"-5"23"-41"0,18-8-2 0,0 12-3 16,-9-4-5-16,13 0-1 15,-13 0 12-15,9 4 6 16,0 0-9-16,-5 3 6 0,5 1 3 15,-5 0-10-15,10 4-4 16,-10 0-3-16,1 0-1 16,-10 0 0-16,5 3 2 15,-9-3-1-15,-4 4-1 16,-5-4 1-16,0 0-1 16,-4 0 0-16,5-1 0 15,-6-3 0-15,10-4 2 16,4-4 1-16,5 8 1 15,4-8 6-15,4 4 4 0,5 4-3 16,4 0 1-16,1 0-1 16,3 0 3-16,1 4-3 15,0-1-1-15,0 1-6 16,8 0-1-16,-3-4-1 16,-10 4 1-16,-13-12-31 15,18 8-11-15,-1-8-68 16</inkml:trace>
  <inkml:trace contextRef="#ctx0" brushRef="#br0" timeOffset="15748">7439 7406 128 0,'-13'-4'49'0,"9"4"-38"0,-14 4 15 0,14 0 3 16,-5 0-5-16,-9 0-2 16,5 4-1-16,4 4 1 15,-5 0-12-15,5 3 3 0,-4 1 1 16,4 4-5-16,5 0-1 15,4 3-4-15,4-3-1 16,5-4 1-16,4 0 0 0,1-8-2 16,4-1-2-16,-1-7-2 15,1 0 1-15,0-7 5 16,-5-1 2-16,0-4-2 16,-4-4-3-16,-4-4 0 15,-1 5-1-15,1-1-3 16,-5 0 2-16,0 0 1 15,0 4 0-15,-5 4-5 16,1 4 1-16,4 1 2 16,0 3 3-16,0 7 9 15,0 5 3-15,0 4-11 16,0 4-5-16,0 3 3 16,4-3 4-16,-4 4 0 0,9-8 1 15,0-8-36-15,4-1-17 16,1-7-63-1</inkml:trace>
  <inkml:trace contextRef="#ctx0" brushRef="#br0" timeOffset="16036">7604 7343 156 0,'-14'-8'57'0,"14"8"-44"0,0 4 7 0,0-4 3 16,0 0-1-16,0 0 2 16,0 8 4-16,0-8 5 0,0 8-18 15,0 4 5-15,5 4 3 0,-1-1-14 16,1 9-7-16,-1 0-2 16,5 3 1-16,-4 1 2 15,3-4 1-15,1-1-7 16,0-3 0-16,0 0-21 15,-4-8-9-15,-5-4-69 16,0-8-44 0,0 0 62-16</inkml:trace>
  <inkml:trace contextRef="#ctx0" brushRef="#br0" timeOffset="16200">7586 7497 184 0,'13'-12'68'0,"-8"12"-52"0,-1 0 3 0,1 0-1 16,4 0-11-16,-1-4-4 16,6 4-2-16,-1-4-1 15,0 4-38-15,1-4-16 16,4 0-22-16,-1 0-6 16</inkml:trace>
  <inkml:trace contextRef="#ctx0" brushRef="#br0" timeOffset="16589">7826 7485 132 0,'-5'-4'52'0,"19"0"-41"0,-10 8 7 16,-4-4 0-16,9-4-4 15,0 0 2-15,4 4-7 16,1-4-1-16,-1 0-4 15,0-3-5-15,-4 3 0 0,0-4 1 16,0 4 2-16,-5-4-1 16,1 4 2-16,-5-4-4 15,0 0 0-15,-5 4 3 16,1 0 1-16,-9 0 1 16,-1 0 0-16,1 0 6 15,-5 8 4-15,0 4-3 16,1 4 1-16,3 4 4 15,1 0 2-15,4 3-3 0,5 1-1 16,8 4-6-16,9-4-3 16,5-1-2-16,4-3 0 15,5-4-11-15,4-4-2 16,0-8-85 0,5-4-57-16,-1-4 60 15</inkml:trace>
  <inkml:trace contextRef="#ctx0" brushRef="#br0" timeOffset="95933">4939 482 64 0,'-4'-20'24'0,"4"32"-18"0,-5-16 22 16,5 4 9-16,0-8-4 0,0 4 0 16,0-4-5-16,-4 1 0 15,4-1-10-15,0 0 0 16,0 4-11-16,0 0-4 0,0 4-2 15,4 8 5-15,5 4 4 16,0 7 1-16,-5 5 1 16,5 4 0-16,0 7 0 15,0 1 5-15,0 3 3 16,4 5-6-16,1 3-1 16,-5-11-3-16,-1 19-1 15,1-8-3-15,-4 1 1 16,-1-13-4-16,-4 5-2 15,5-21 2-15,-5 5 0 0,0-12 1 16,0 0 0 0,0-4-2-16,0-5 1 0,-5-6-2 15,1-5 2-15,-1 0-4 16,-4-8 0-16,1-4 1 16,-6-3 0-16,1-5 0 15,0 4 2-15,-1 4-3 16,-4 1-2-16,1 3-1 15,-1 0 3-15,-4 4 0 16,0 0 1-16,-5 5-3 16,-4 3 2-16,4 4 1 15,0 4 0-15,-4 3-3 16,9 1 2-16,0 0 1 16,4 4 2-16,9 4 1 0,0 4 1 15,5-1-7-15,8 5 0 16,1 0-1-16,8-5 2 15,1 1-6-15,8-8 1 16,4-8-35-16,5-4-12 16,5-8-27-1,8 0-50-15,-4-8 34 16</inkml:trace>
  <inkml:trace contextRef="#ctx0" brushRef="#br0" timeOffset="96310">5241 695 236 0,'-9'-12'90'0,"-9"12"-70"0,14 0-5 0,0 4-8 0,8 4-5 16,-4 0 1-16,0 0 5 16,4 4 5-16,-4 4-7 15,-8-1 17-15,8 5 6 0,0 4-10 16,0 3-5-16,0-3-7 15,0 0-2-15,8 0-3 16,6-5 1-16,4-3-2 16,4-4-1-16,13-16-2 15,-4-4-1-15,0-8-5 16,1-3 0-16,-6-9-3 16,-4 0 2-16,-8 1 5 0,-10-1 4 15,-4 8-1-15,-4 1 0 16,-10-1 1-16,-3 8 2 15,-6 8-3-15,1 4-2 16,-9 4-7-16,9 4-4 16,-9 0-21-16,9 0-8 15,4 0-54 1</inkml:trace>
  <inkml:trace contextRef="#ctx0" brushRef="#br0" timeOffset="96624">5605 624 228 0,'-13'-12'85'0,"9"16"-66"16,4 0-1-16,0-4-6 0,0 0 5 15,4 8 4-15,0 0 4 16,-4 4 4-16,0 0-15 15,5 0 7-15,-5 3 6 0,4 5-11 16,1 4-1-16,4 7-9 16,0 5-2-16,-1-1-2 15,1 1-2-15,0-1 1 16,0-3-1-16,0 0 2 16,-5-17 3-16,-4-7-29 15,0-4-10-15,-4-8-24 0,-5-8-8 16,-4-19-20-1</inkml:trace>
  <inkml:trace contextRef="#ctx0" brushRef="#br0" timeOffset="96779">5525 482 200 0,'5'-28'74'0,"-1"24"-58"0,1-15 3 0,-1 15-2 15,1 0-13-15,-1 0-2 16,-4 4-9-16,9 8-3 15,0 0-43-15,0 7-17 16,0 1-3-16,-1-4 4 0</inkml:trace>
  <inkml:trace contextRef="#ctx0" brushRef="#br0" timeOffset="97223">5858 668 244 0,'-4'-16'93'0,"4"20"-72"0,0 4-8 16,0-8-10-16,4 8-4 15,5-1 2-15,-4 5 20 16,4 0 8-16,-5 8-14 16,1 0 5-16,-1-1 1 0,-4 5-3 15,0 0 0-15,-4-5-10 16,-1 5-3-16,1-4-3 0,-1 0 1 15,5-9-2-15,-4-3 2 16,4-8-2-16,-5-4-1 16,1-7 1-16,4-9-1 15,0-4 2-15,0-4 1 16,9 1-1-16,0-1-2 16,0 5-2-16,4-1 1 15,0 4-1-15,5 4 0 16,4 4 0-16,0 5 0 15,1 3 2-15,3 8 2 16,-4 3-1-16,1 9 2 16,-6 4-4-16,-3 8-2 0,-1-1 4 15,-4 5 3-15,-5-1-17 16,-4-3-8-16,0-8-36 16,5-4-13-16,4-9-54 15</inkml:trace>
  <inkml:trace contextRef="#ctx0" brushRef="#br0" timeOffset="97689">6427 597 256 0,'-22'-12'96'0,"17"0"-75"0,-4 20-8 0,9-8-7 15,-4 4-4-15,-5 0 1 16,0 4 10-16,-4-1 3 15,0 5-7-15,4-4 6 0,-5 8 4 16,1 0-8-16,4 0-3 16,5 3-8-16,4-3 0 15,4 0 4-15,5-4 2 16,4-4-5-16,1-4-2 16,3-8 0-16,1 0 2 15,0-8 0-15,0-4 2 16,-1 8-2-16,-3-8-1 15,-5 1 7-15,0 3 5 16,-5 4 0-16,0 0 1 16,-4 4-3-16,-4 0 1 15,4 4-2-15,-4 8 0 0,4 8 1 16,4 7 1-16,0 9-1 16,5 15 1-16,5 9-4 15,-1-1 1-15,-4-12-5 16,4 24 0-16,-8-19 1 15,3-1 0-15,-8-11-2 16,-4-1-2-16,-5-15-37 16,-4-4-15-16,-9-16-91 15,-1-16-68 1,1-24 84-16</inkml:trace>
  <inkml:trace contextRef="#ctx0" brushRef="#br0" timeOffset="98725">7111 660 220 0,'-18'-4'85'0,"14"0"-66"0,4-8-1 15,-5 12-6-15,5 0 0 16,0-4 3-16,0 0 9 15,0 4 7-15,0 0-16 16,5 0-4-16,-1 4-3 0,9 4-4 16,-4 0-3-16,0 8 0 15,4-1-1-15,10-3 2 16,-10 0 1-16,18 0-1 16,-18-8 1-16,10-4-2 15,-10 0-1-15,9-8 1 16,-9-4 1-16,1-4-1 15,-5-3 2-15,-5-1-2 0,1-4 2 16,-5 4-2-16,0 1-1 16,0-5 1-16,-5 12-1 15,5 12 0-15,-9 0 0 16,0 12 6-16,5 4 4 16,-5 7 8-16,5 9 3 15,-5 11-13-15,9 9-4 16,0 3 6-16,0 4 2 15,-5 8-5-15,10-7-4 16,-5-5 0-16,0-12 0 16,-5-7-1-16,5-5 1 15,-9-3-2-15,5-12 2 16,-14-4-7-16,0-12-1 0,1-8-29 16,-10-4-13-16,0-4-24 15,10-8-10-15</inkml:trace>
  <inkml:trace contextRef="#ctx0" brushRef="#br0" timeOffset="99145">7524 628 236 0,'-27'-12'88'0,"27"12"-69"0,-18 4-5 15,14-4-5-15,0 4-8 0,-1 0-1 16,1-4 12-16,-1 0 21 16,1 8-17-1,-5 4 8-15,4 0-5 0,5 7 0 16,-4 5-6-16,0 4-3 16,-1 3-5-16,5 1-4 0,9-4 0 15,0-1-1-15,4-7 2 16,5-4 1-16,4-12 3 15,5-12-1-15,0-4 0 16,-1-8-3-16,-4 0-2 16,1-7 1-16,-10-1-1 15,-4 1-7-15,-9 3 0 16,-5 4 5-16,-4 4 3 16,-8 1 3-16,-1 3 0 0,0 4-20 15,0 8-7-15,5-4-19 16,4 4-6-16,5 4-41 15,8-4-51 1,10 0 39-16</inkml:trace>
  <inkml:trace contextRef="#ctx0" brushRef="#br0" timeOffset="99626">7964 604 212 0,'-9'4'82'0,"-5"-12"-64"0,5 16-2 16,5-4-7-16,-5-4-7 16,5 0 9-16,-10 4 8 15,1 4-10-15,0 0 13 16,-5 0 7-16,5 4-13 0,-1 0-4 16,5 3-7-16,5 1-2 15,4 0-1-15,4 0-2 16,1-8 3-16,8 0 0 15,-4-12-1-15,4 0 1 16,1-4-4-16,3-8 0 16,-3-4 3-16,-1 1 1 15,-8-1-4-15,-1 8 1 16,-8 0 4-16,4 4 5 16,0 0-1-16,-9 8 3 0,4 0-4 15,1 8 1-15,4 8 6 16,4 4 3-16,1 11 0 15,4 9 2-15,4 11-8 16,-4 0-2-16,0 5-3 16,-5-5 1-16,5 12-6 15,-9-15-1-15,-4-9 0 16,-1-11 2-16,-8 3 1 16,-5-15 1-16,-4-12-115 31,0-4 61-31,-9-24-35 0,-1-11-41 15,6-13-20-15</inkml:trace>
  <inkml:trace contextRef="#ctx0" brushRef="#br0" timeOffset="100046">8403 557 212 0,'-4'-12'79'0,"13"24"-61"0,-18-20-5 0,9 8-7 16,-5 0-11-16,-4-4 1 16,-8 8 11-16,-10-4 7 15,5 4-7-15,-5 0 16 0,1 0 9 16,-6 4-7-16,6 4-5 0,-1 4-11 16,5 3-6-16,0 1-2 15,8 4 1-15,6-1-1 16,3-3-1-16,10 0 3 15,3-8 2-15,6-4-2 16,3-8 0-16,1-8 1 16,4 0 0-16,1-4 0 15,-1-4 2-15,0 0-1 16,-4-3 2-16,-5 3-2 16,0 4 0-16,-4 0 3 15,0 4 3-15,-4 0-6 16,4 20-1-1,-5 8 2-15,5 8 1 16,4 11 3-16,-4 12-23 16,0 1-8-16,0-9-131 15</inkml:trace>
  <inkml:trace contextRef="#ctx0" brushRef="#br0" timeOffset="103275">12018 186 168 0,'14'0'66'0,"-6"-4"-52"0,-21 12 10 0,22-8 2 15,-5-4-11-15,-4 4-3 16,5 0-7-16,-1-4-2 15,5 0-1-15,0-4 1 0,-4 0 0 16,8 0 1-16,-4-7 2 16,4-1 1-16,-8 0 3 15,3 0-3-15,-3 0-2 16,-1 5 2-16,-8-9 2 16,4 8 0-16,0 0-9 15,-5 4-5-15,5 0 7 16,-4 4 3-16,4 4 2 15,-4 0 1-15,-5 8 4 16,4 8 5-16,1 8-7 16,-1 7-1-16,5 9-3 15,-4 7 1-15,8 1-6 16,-4-1-3-16,-4 12 3 16,-1-27 3-16,5 7 1 15,-8-7 0-15,8-8-3 16,-9-5 1-16,0-11-2 0,-9 0 2 15,0-4 0-15,5-8 1 16,4-8-2-16,-4 0-2 16,8 1-2-16,1-5-1 15,4 0 2-15,0 4 2 16,18-8 0 0,8 1-3-16,-4 3-1 15,-4 4-5-15,4-4 0 16,1 4-16-16,-6 4-7 15,6-3-36-15,-1-5-17 16,0-4-16 0</inkml:trace>
  <inkml:trace contextRef="#ctx0" brushRef="#br0" timeOffset="103636">12302 150 160 0,'-13'-11'60'0,"13"15"-47"0,5-1-12 16,-5-3-7-16,0 0 3 15,0 8 4-15,-5 0 35 16,-4 0 16-16,0 4-26 16,1 0-3-16,-1 8-3 0,4-1-4 15,5 1 1-15,0 8-9 16,5-5-5-16,4-7 0 0,4-4 2 15,0 0-2-15,0-8-2 16,5-8 0-16,0-4 1 16,0 0-3-16,-5-8 0 15,0 0 3-15,-4-3 1 16,-4-1-1-16,-5 4-2 16,0 0-2-16,-5 5 1 15,-4 3-1-15,1 4 0 16,-6 0-9-16,1 4-5 15,0 0-23-15,4 0-10 16</inkml:trace>
  <inkml:trace contextRef="#ctx0" brushRef="#br0" timeOffset="103920">12502 71 212 0,'-9'-7'79'0,"1"3"-61"16,-15 4-5-16,19 0-7 0,4 0-4 16,-5 0 3-16,5 4 13 15,0 0 6 1,0 3 10-16,0 1 5 0,5 4-14 16,-1 8-4-16,1 0-13 15,-1 7-3-15,-4 1-3 16,5 7-2-16,-5-7 1 15,4 4 1-15,5-9-21 0,-5-7-7 16,1-4-40-16,-5-12-17 16,4-8-28-1</inkml:trace>
  <inkml:trace contextRef="#ctx0" brushRef="#br0" timeOffset="104147">12613 60 268 0,'-26'-8'101'0,"26"4"-78"0,4 4-2 0,-4 0-8 16,0 0-7-16,0 12 1 15,0 3 5-15,5 1 4 0,-5 4-8 16,0 4 9-16,0-1 3 16,8 5-4-16,-8 0-1 0,0-1-12 15,5 5-1-15,-5-9-2 16,0 1 2-16,0-8-41 15,0 0-16-15,0-12-43 16</inkml:trace>
  <inkml:trace contextRef="#ctx0" brushRef="#br0" timeOffset="104552">12738 115 252 0,'-5'-12'96'0,"-4"8"-75"0,1 12-1 0,8-8-4 16,4 4-12-16,-4 4-2 15,0 0-1-15,-4 4 1 16,4 3-1-16,-5 5 19 0,-4 0 11 16,5 4-13-16,4-5-5 15,4 1-8-15,-4 0-4 16,5-8 0-16,4-1 1 15,4-3-3-15,-4-8 0 16,4-8 1-16,0-3 2 16,5-1-6-16,-9-12 1 15,4 4 1-15,-4 1 1 16,-4 3 1-16,-10 0 2 16,5 8-3-16,-4-4 0 0,-1 8 1 15,-4 0 0-15,1 4 0 16,3 0 0-16,1 4-3 15,-5 4 0-15,4-4-1 16,5-4 3-16,9 8-40 16,-9-8-17-16,14 0-63 15</inkml:trace>
  <inkml:trace contextRef="#ctx0" brushRef="#br0" timeOffset="105286">12902 178 152 0,'-9'-4'57'0,"9"0"-44"0,0 0 10 16,0 4 2-16,0 0 1 16,0-4 4-16,5 0 8 15,-1 0 6-15,-4 0-24 16,0 4 2-16,0 0 2 0,0 4-15 16,-4 4-5-16,4 0-3 15,-5 8 1-15,5 4-1 16,0-1-1-16,0 5 3 15,5 0 2-15,3-4-2 16,1-9-2-16,5 1 0 0,3-4 1 16,1-8-1-16,0-4-1 15,0-8 3-15,0 0 0 16,-5-7-6-16,0-1-2 16,0 4-1-16,-8 4 4 15,-1 1-1-15,-4 3 1 16,0 4 0-16,0 4 0 15,0 0 0-15,0 12 0 16,0 7 2 0,0-3 0-16,9 8 0 15,0-5 0-15,4-7 2 16,1 0 1-16,8-8 1 16,-4-8-5-16,0-8 1 15,-1-3-11-15,1-1-3 0,-5-8 2 16,-8 0 5-16,-5 1 4 15,0 3 2-15,-5 0-21 16,1 4-8-16,-1 5-86 16</inkml:trace>
  <inkml:trace contextRef="#ctx0" brushRef="#br0" timeOffset="106577">13413 111 156 0,'0'-8'60'0,"0"8"-47"0,-9-4 10 0,13 4 1 16,5 0-3-16,-13 0 2 15,4-4-4-15,0 4 0 16,0 0-1 0,0 0-11-16,-9 4-3 0,4 4-3 15,-3 0 1-15,-1 0 1 16,0 0-1-16,0 0-2 0,0 3-2 15,0 1 1-15,9-4 1 16,0 0 0-16,-4 0 0 16,4 0 2-16,0-8-1 15,13 4 2 1,0-4 2-16,1 4 7 16,3 0 2-16,-8-4-3 15,5 4-1-15,-1 0-2 16,-4 0 2-16,4 7 1 15,0 5-5 1,-4-4-2-16,-9 4-2 16,-4-4-2-16,-5-1-21 15,-4-3-9-15,-9-4-95 16,-23 0-47-16,-4-12 86 16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6:33.63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114 65 88 0,'0'-8'33'0,"0"4"-26"0,0 16-2 0,0-12 0 16,0 0-4-16,0 0 2 16,0 0 4-16,0 0 6 0,0 0 6 15,0 4 3 1,0-4-7-16,0 0-4 0,0-4-6 16,9 4-2-16,0 0-1 15,4 4 5-15,0-4 5 0,9 4-6 16,1-4-1-16,12 0-5 15,5 0-1-15,13-4 3 16,5 4 1-16,13-4-1 16,5 8-2-16,-1-8-2 15,10 0 1-15,3-4 1 16,1 0 2-16,4 8-1 16,1-4-1-16,-10 4 5 15,0 0 4-15,1 4-5 16,-5-4-2-16,0-4-4 15,-5 0 1-15,1 4 1 16,-1 0 2-16,-4-4-6 0,-4 0-1 16,-5 4 6-16,-13-4 6 15,0 4-5-15,-9-4-1 16,0 4-3-16,-5 0 0 16,-8-4 6-16,-5 8 2 15,0-4-7-15,-8 0-4 16,-10 0 0-16,-8 0 1 15,-10 0-1-15,-3 0 1 16,-6 0 3-16,-12 0 2 16,-5 0 0-16,-13 4 2 15,-10 0-15-15,-8 4-5 16,5 4-4-16,-14-8-1 0,-9 0 6 16,-4-4 2-16,-14 4 9 15,9 0 4-15,1 4 2 16,-1-1-1-16,0-7 1 15,5 0 1-15,-5 4-1 16,5 0-1-16,9 0 1 16,-1 0-1-16,14 0 0 15,0 0 2-15,18-4-3 16,0 0 0-16,13 0 7 16,4 0 4-16,5 4 1 15,9-4 1-15,13 0-4 16,4 0 0-16,10 4-3 15,8-4 2-15,9 0 2 16,14 0 5-16,17 0-19 0,9 0-6 16,9 0 14-16,18 0 8 15,0 0-4-15,9-4-3 16,8 0-1-16,10 4 2 16,-5 0-4-16,9 0-1 15,0-4 6-15,9 0 4 16,4 0-12-16,-9 0-3 15,-8 4 6-15,-10-4 6 16,-4 0-10-16,-8-3-2 16,-6 3 2-16,-12 0 3 15,-9 4-1-15,-10-8 0 16,-8 4 1-16,-13 4 2 16,-10 0-3-16,-8-4 0 0,-5 0 3 15,-13 4 1-15,-9 0-1 16,-13 4-2-16,-4-4-2 15,-14 4 1-15,0 0-6 16,-14-4 0-16,-8 0 1 16,-9-4 3-16,-4 4 0 15,-5 0 1-15,-9 0 2 16,9 4 2-16,-4 0 1 16,4 0 1-16,9 0-24 15,-5-4-9-15,1 0 3 16,-1 0 5-16,9 0 10 15,5-4 6-15,5 8 6 16,8-4 4-16,4-4 2 0,10 4 1 16,-1 0 0-16,14 0 0 15,4 4-4 1,9-4-3-16,9 0 0 0,14 0 1 16,12 0 3-16,10 0 2 15,17 0 10-15,5 4 4 16,4 0-20-16,14-1-7 15,12-6 8-15,15-1 5 16,8 4-2-16,0 0-3 16,9 0-4-16,-5-4 1 15,0 0 3-15,1-4 1 16,-14 4-4-16,-4 4 1 0,-9 4-2 16,-18-4 0-16,-5 0 2 15,-21 0 2-15,-5-4-3 16,-18 0 0-16,-9 4 1 15,-4 0 2-15,-9 0-3 16,0 0 0-16,-4 0 1 16,-1 0 0-16,-8 0 0 15,0 0 2-15,-1-4-3 16,1 4 0-16,4-4 1 16,0 0 0-16,0 4 2 15,5-4 1-15,-1 0-4 16,1 4 1-16,-1-4-2 15,1 4 0-15,4-4 2 16,0 0 2-16,0 4-1 16,0-4-1-16,0 0 9 0,-4 0 11 15,-1 1-6 1,1 3-7-16,-1 0-5 16,1 3-1-16,-1 1-1 15,-3 4 4-15,3 0 2 16,1 8 0-16,-5 0-1 15,9 4 1-15,0 3 1 16,9 5 12-16,-5 3 5 16,1 9-19-16,-1-1-7 15,0 9 11-15,-4-1 5 16,5-3-6-16,-5-1-2 16,0-8-2-16,0 1 0 0,0-8-2 15,0-5 1-15,0-7-2 16,0 4 2-16,0-8 0 15,-5-8 3-15,1-4-1 16,4-12 0-16,0-8-3 16,-4-8-2-16,4-7-2 15,-5-9 1-15,5 1 1 16,0-4 0-16,0-1 0 16,-4 5 2-16,4 7-3 15,0 1 0-15,0-1 1 16,0 13 2-16,4 3-3 15,-4 0 0-15,0 4-1 16,0 5 0-16,5 7-3 16,-5 4-1-16,8 11 7 0,1 9 6 15,5 8-3 1,-1 11 0-16,5 1-2 0,-5 11 1 16,9-8-2-16,-8 13-1 15,-1-1 3-15,0-12 2 16,1 1 0-16,-1-17 0 15,-9 5 1-15,5-8 1 16,-4-1-6-16,3-7 0 16,-3-4 3-16,-5-12 5 15,4-8-5-15,-4-4-2 16,0-11-1-16,-4-1-1 16,-1-16 0-16,1 1 0 15,-5-12 0-15,0-1 0 16,5 1-3-16,-1 4 2 15,-3 7 1-15,-1 9 2 0,0 3-6 16,4 8 1-16,1 4 1 16,-1 9 1-16,1 3 1 15,0 8 0-15,-1 7-3 16,1 9 0-16,4 8-1 16,4 11 3-16,-4 9-2 15,5-1 1-15,-5-4 2 16,4 5 0-16,-4 3 2 15,0-7 1-15,4-13 1 16,-4 5 0-16,0-17-2 16,0 1-2-16,0-8 1 0,0-4 1 15,-4-8 1-15,4-8 1 16,-4 4-2-16,-5-39 1 16,0-13 0-1,0 1-1-15,-4-4-2 16,4 0-2-16,-5 7 1 15,5 5-1-15,1 11 0 16,-1 5 2-16,0 3 0 16,4 8-3-16,1 9 0 15,0 3-1-15,4 8 0 16,0 12 0-16,0 11 3 16,0 13-2-16,0 15 1 15,4 0 2-15,-4 5 0 16,4-1 0-16,1-8 0 0,-5-3 4 15,4-9 2-15,-4 1-2 16,5-13-3-16,-5-3 2 16,0-4 0-16,-5-16-1 15,1-24 1 1,-1-11-2 0,1-13 2-16,0-7-2 15,4-4-1-15,-5 0 1 16,5 3-1-16,0 13-3 15,0 8 2-15,0 3 1 16,0 12 0-16,5 8-5 16,-5 12 1-16,0 12 0 15,0 16 2-15,4 15-1 16,-4 5-1-16,4 11 5 0,1-4 1 16,4-4 0-16,0-3-2 15,-1-9 1-15,1 5 1 16,0-13-1-16,0-11 2 15,-4 0 0-15,-5-8 1 16,4-4-2-16,-4-8 1 16,0-8-2-16,0-12 2 15,0-12-2-15,0-11-1 16,0-12 1-16,0-1-1 16,4 5 0-16,1 0 0 15,-1 11 0-15,-4 9 0 16,5 3-5-16,-1 8-1 0,1 12 0 15,-5 16 4 1,4 12-1-16,1 16 1 0,-1 7 2 16,0 4 0-16,5 9 0 15,-4-1 2-15,4-8-52 16,-14 1-23-16,-4-21-56 16</inkml:trace>
  <inkml:trace contextRef="#ctx0" brushRef="#br0" timeOffset="1155">83 171 160 0,'9'-12'60'0,"-23"8"-47"0,19-3 10 0,-5 3 3 16,4 0-6-16,1 0 0 15,-5-4-5-15,0 0 1 16,0 0-9-16,0 0 2 0,0 4 4 16,0 4-5-16,4 0-2 15,-4 8 3-15,0 4 2 16,0 8-2-16,0 7 2 16,0 5 3-16,0 11 3 15,4 20-3-15,-4 1 0 16,5-5-4-16,-1 0-1 15,-4-8-3-15,0 1-1 16,5-9-3-16,-5-7-2 0,0-9 5 16,0-7 1-16,0-8 6 15,-5-8 3-15,5-8-6 16,0-8-3-16,-4-16-6 16,-1-3 0-16,1-13 2 15,4-11 1-15,-4-8-4 16,4-4-1-16,-5 0-6 15,5 8 0-15,-4 11 4 16,8 5 2-16,-4 7-1 16,0 13 0-16,0 7-1 15,0 8 3-15,0 8-2 16,9 8 1-16,-5 8 2 16,1 11 0-16,4 13 0 0,0 7 2 15,-5 12-3-15,1-4-2 16,3 5 2-16,-3-5 2 15,4-12 0-15,-5-7 2 16,-4-8 0-16,9-5 1 16,4-7 2-16,-4-16 1 15,0-8-6-15,0-20-2 16,0-7 2-16,-5-12 1 16,1-5-7-16,-1 5-2 15,1 7 2-15,-10 5 0 16,5 7 0-16,-4 9 1 15,-1 7 0-15,1 12 0 0,-1 12 0 16,-3 7 3-16,-1 13-2 16,0 3 1-16,0 9 2 15,9-1 2-15,-4-3-1 16,-1-5-1-16,14 1-6 16,-13-13-4-16,4-3-16 15,0-4-9-15,0 0-3 16,0-8 0-16,0-8-6 15,0 0 1-15</inkml:trace>
  <inkml:trace contextRef="#ctx0" brushRef="#br0" timeOffset="1756">3 704 104 0,'-9'-4'41'0,"9"4"-32"0,-5 8-5 0,5-8-4 16,0 0-1-16,0 0 0 0,0 0 18 16,0 0 11-16,0 0 3 15,5 0 2-15,4 4-10 16,0-4-3-16,8 0-12 16,1 4-5-16,4-4 0 0,14 0-4 15,4 0 0-15,4 0 3 16,10-4 3-16,17 4 11 15,9 0 7-15,8 0-10 16,6 4-4-16,8-4-9 16,9-4 0-16,4 0 0 15,14 4 2-15,0-8-1 16,9 4 2-16,-1-8-4 16,5 9 0-16,-13-1 1 15,-5 4 0-15,-8 0 6 0,-14-4 4 16,0 4-12-16,-9 0-3 15,-8 0 2-15,-10 4 1 16,-8-4 2-16,-14 4 0 16,-8-4 0-16,-10 3 2 15,-8-3 3-15,-9-3 2 16,-5-5-8-16,-13 8-4 16,-4 4-15-16,-14-4-5 15,4 0-29-15,-21 0-10 16,-5 0-18-1</inkml:trace>
  <inkml:trace contextRef="#ctx0" brushRef="#br0" timeOffset="1951">1526 712 152 0,'-71'0'57'0,"75"16"-44"0,-30-16-1 15,21 0-3-15,1 0 7 16,4 0 7-16,9 4-3 15,0 4-2 1,57-8-10-16,14-4-3 0,18 0-1 16,13 0 0-16,0 0-11 15,13-4-5-15,5 0-80 16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4:16.83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0 308 12 0,'-4'4'5'0,"4"-4"-4"0,0 0 16 0,0 0 8 16,0 0-7-16,0 0 0 15,0 4 3-15,0-4 3 16,0 0-8-16,9 0-4 16,-9 0-5-16,0 0 0 15,9 0 0-15,-1 0 3 16,6 0-5-16,-1 4-3 15,5-4-1-15,4-4 1 16,5 8-1-16,-5-4 2 0,5 4 2 0,-1-4 0 16,5 7 0-16,5-3-3 15,4 0-2-15,0 4 1 16,9 0 1-16,-1 0 1 16,1-8 1-16,0 4-5 15,9 0-1-15,-9 0 1 16,0 0 2-16,4 0-2 15,0 0 0-15,5-8 3 16,0 4 3-16,-1 0-2 16,6 0-2-16,-1 0 0 15,4 0 1-15,-3 0-1 16,3 0-1-16,-4 0 1 0,0-4-1 16,1 0 0-1,-1 0 0-15,0 0 4 0,0 0 2 16,0-4 0-16,1 4-1 15,-1 4 1-15,0-4 1 16,0 4-6-16,5-8-2 16,-14 8 0-16,9-4 2 15,0-3 0-15,5 7-1 16,4-4 1-16,4 0 1 16,5 0-3-16,0 4 0 15,-13-4-1-15,4 4 0 16,0 0 2-16,0 0 0 15,5 0 2-15,-5 0 1 0,0 0-4 16,4 0-1-16,-4 0 1 16,0 0 2-16,5-4 0 15,-5 8 2-15,4-4-2 16,-3 0-1-16,-1 4 1 16,4 0 1-16,-4 0-1 15,0-4-1-15,5 4-2 16,-1-4 1-16,1 3 3 15,-1-3 1-15,1 0-6 16,4 4 0-16,-5 0 3 16,5-4 2-16,-9-4-3 15,5 4 1-15,-1 8 0 16,5-8 2-16,-4 0-1 16,-1 4-1-16,1-4 1 0,-1 0 1 15,-8 0-1-15,4 4-1 16,-9 0 1-16,9-8 1 15,0 4-3-15,9 4 0 16,-9 0 1-16,0-4 2 16,-4-4-1-16,8 8 2 15,1-4-2-15,-14 0-1 16,27 0 1-16,-9-4 1 16,0 0 1-16,-1-4 1 15,1 8 0-15,0-4 2 16,0-4-3-16,0 5 0 15,5-1-1-15,-14 8-2 16,9-12 3-16,0 4 2 0,4 0-2 16,0 4-2-16,1-4 2 15,4-4 2-15,-14 4-4 16,18 0-3-16,-13 0 3 16,5-4 1-16,-1 0 0 15,0 4 1-15,1 4 0 16,4 0 1-16,-5-4-5 15,-4 4 1-15,0-4 0 16,0-3 2-16,0 3-1 16,4 0-1-16,0 0 3 15,1 4 2-15,-5 0 0 16,-5 0 0-16,5-8-3 16,-4 4-2-16,4-4 1 15,4 0 1-15,-4 0-1 16,4 0-1-16,1 4-2 0,-5-8 1 15,9 5 3-15,-10-5 1 16,1 4-1-16,5-4-2 16,4 4 5-16,-1 0 1 15,-3 4-2-15,4 0-3 16,-5 0 0-16,5-4-1 16,0 1 0-16,-1-1 2 15,1 0-8-15,0 0-3 16,-4 4 11-16,8 0 5 15,-9 0-2-15,-4 0-1 16,0 0 0-16,4 0 0 0,1 4-5 16,-1 0-1-16,-4 4 1 15,4-4 0-15,10 4 3 16,-14-8 1-16,4 4-6 16,0 0 0-16,10 0 3 15,-1 4 4-15,0 0-3 16,-4 0-3-16,9 0 1 15,-5-4 2-15,0 0 0 16,1 0 2-16,12 4-2 16,-8 0-1-16,0 0 1 15,4-4-1-15,-9 0 0 16,14-4 0-16,-5 4-3 16,-5 4 2-16,-8-4 3 15,13 0 1-15,-8-4-1 16,8 0-2-16,-9 0-2 0,9 4 1 15,-9 0 1-15,-8 4 0 16,-1-4 2-16,5-4 1 16,-5 0-4-16,1 0-1 15,4 0 1-15,4 0 2 16,-4 4-2-16,-14 0 0 16,1 0-1-16,13-4 0 15,-14 0 4-15,1 0 1 16,-1 0-1-16,5 0-2 15,4 4-2-15,-8 0 1 16,4 4 1-16,-9-4 0 16,-5 0 0-16,-8-4 2 0,4 0-1 15,-4 1 2-15,-9-1 4 16,4 0 6-16,-4 4-5 16,0-4 0-16,-5 0-4 15,10 0-3-15,-23 0 0 16,4 4 1-16,-4 0 1 15,-8 0 1-15,-15-4 2 16,6 4 3-16,-5 0-4 16,-9 0-1-16,0 0-15 15,0 0-6-15</inkml:trace>
  <inkml:trace contextRef="#ctx0" brushRef="#br0" timeOffset="2674">3118 608 176 0,'-13'-16'68'0,"13"8"-52"0,0 4-5 0,8 4 18 15,1-4-5 1,0 4 4-16,5 8 0 15,8 8-15-15,-5 12 8 0,6 11 5 16,3 16-8-16,-3 8 0 0,-1 1-8 16,0 3-2-16,0 0-4 15,0-4-3-15,9-4 0 16,-17-7 1-16,-1-13-19 16,0-3-6-16,-4-13-34 15,-4-15-91 1</inkml:trace>
  <inkml:trace contextRef="#ctx0" brushRef="#br0" timeOffset="3063">3256 928 204 0,'-5'-40'77'0,"5"28"-60"0,9 4 2 0,0 4-4 16,4 4-8-16,9 4-2 15,1-4 0-15,8 4-1 16,4-4-2-16,5-4 1 0,0 8 0 15,0-4-4-15,-4 0 1 16,-5-4 0-16,-5 0 0 16,-3-7 0-16,-6 3 2 15,-3-8-3-15,-10 0 0 16,1-4 1-16,-5 1 2 16,-5-1 3-16,1 0 4 15,-5 0 7-15,0 5 4 16,0 3 16-1,5 0-17-15,-1 12-7 0,1 4 3 16,4 16 1-16,4 7 4 16,5 9 0-16,0 11-3 15,0 4 2-15,9 9-12 16,-5-5-5-16,5-8-1 16,-5-7 1-16,0-5-17 15,1-3-6-15,3-12-56 16,1-5-23-16,0-3-32 15</inkml:trace>
  <inkml:trace contextRef="#ctx0" brushRef="#br0" timeOffset="3948">4006 999 116 0,'-4'0'44'0,"26"-4"-35"0,-4 4-2 0,-5 0-1 15,-4 4 10-15,0-8 7 16,4 4 15-16,-4-4 6 16,0 0-21-16,4 0-8 15,5-4-10-15,-5-4-4 0,1 0 2 16,3-4-2-16,1-3-1 0,-5-1 3 15,-4 0 2-15,-4 1 4 16,-10-1 5-16,1 0-2 16,-9 4 3-16,-5 4-2 15,0 1 2-15,0 3-6 16,-4 8-3-16,0 8 3 16,0 7 4-16,4 5 2 15,0 8 0-15,5 3-5 16,8 5-2-16,5 11-2 15,9-15-1-15,9-1-3 16,9-3 1-16,4 0-2 16,4-13 2-16,5-7-7 15,5-8-1-15,-5 0-7 0,4-15 0 16,0-5-3-16,-8-16 2 16,-5-7 0-16,-4-5 3 15,-10-7 1-15,-3 4 1 16,-10 7 7-16,-4 1 2 15,0 8 7-15,0 7 5 16,0 8-5-16,0 0 0 16,-4 5-2-16,4 7 1 15,0 0 2-15,0 24 13 16,4 11-3 0,-4 5-9-16,5 11-6 15,-1 9-3-15,5-1-1 16,0-4 0-16,4 5 0 15,0-5 8-15,5-15 5 16,4-5-6-16,1-11-4 0,3-8-16 16,1-12-4-16,4-4-7 15,-4-16 0-15,-5-11 0 16,-4-9-1-16,-9-11 8 16,4 0 5-16,-4 0 7 15,-5 7 5-15,1 13 16 16,-5 3 7-16,0 1 2 15,-5 11 0-15,5 0-12 16,-4 12-3-16,-1 8 3 16,1 12 3-16,-1 4 3 15,5 7 3-15,5 13-6 0,4 3-1 16,-5-7-9-16,1 19-2 16,8-3 0-16,-4-5 0 15,-9-11-16-15,9-1-4 16,4-3-34-16,5-16-13 15,8-12-49-15,6-4-21 16</inkml:trace>
  <inkml:trace contextRef="#ctx0" brushRef="#br0" timeOffset="4309">5103 703 304 0,'-27'0'112'0,"23"7"-87"0,4 9-4 0,-4-4-10 0,-5 8 2 16,9 4 3-16,-5 7 8 15,1 1 2-15,4 3-13 16,4-3 1-16,5 3 0 0,4 1-10 16,5-12-4-16,9-9 0 15,4-3-1-15,4-12-4 16,1-12 1-16,4-7-5 15,-9-13-1-15,-4-7 7 16,-14-9 6-16,-13 5-6 16,-13 3 1-16,-5 5 4 15,-9 11 6-15,-4 8-22 16,-4 12-7-16,-5 8-94 16,9 8-78-16,-5-4 60 15</inkml:trace>
  <inkml:trace contextRef="#ctx0" brushRef="#br0" timeOffset="6020">6164 667 124 0,'-13'-16'49'0,"4"12"-38"0,18 4 6 0,-9 0 1 15,0 0-1-15,-4 0-1 16,4 0 7-16,0 0 5 16,0 20-2-16,0 4 2 15,0 11-5-15,-5 5-2 16,-4 3-11-16,9 5-6 15,-4-1-3-15,-1 4 1 16,-3-11 1-16,8-5 1 16,0-7-2-16,0-4 1 15,0-9-11-15,4-7-4 16,0-16-10-16,1-7-3 0,-1-9 6 16,5-8 6-16,-4-11 10 15,-1-1 4-15,-4-3 1 16,5 4 1-16,3 3 7 15,-8 5 3-15,5 3 0 16,-1 4 0-16,1 9-1 16,4 3 2-16,-5 4-16 15,14 16 5 1,0 12 11-16,-5 11-3 16,9 9 1-16,-4 3-4 15,0 1 0-15,-1-5-7 16,1-3-1-16,-4 0 2 0,3-13 1 15,6-7 1 1,-6-12 2-16,1-4-3 0,-5-8-2 16,10-15-3-16,-6-5 1 15,6-7-4-15,-6-1 1 16,6 1 0-16,-1-1-1 16,0 9 1-16,0 3 3 15,0 8 0-15,-4 5 3 16,0 3-3-16,4 16 0 15,-4 11 3-15,-5 5 1 16,0 8 1-16,-4 7 0 16,0 5-2-16,0-5 1 15,4-3-9-15,1-4-1 0,4-17-108 16,13-3-6 0</inkml:trace>
  <inkml:trace contextRef="#ctx0" brushRef="#br0" timeOffset="6905">7244 584 244 0,'-23'-16'93'0,"19"20"-72"0,-14 0-8 16,14 0-10-16,-5 4-7 15,0 0 3-15,-9 8 11 0,1 4 8 16,-1 3-9-1,4 5 9-15,-3 3 4 0,3 5-7 16,1-4-3-16,13-5-10 0,-9-3-3 16,9 3 2-16,5-7 1 15,8-12-3-15,5-4-1 16,4-12-8-16,5-8-2 16,4-7 5-16,-5-5 1 15,1-4 4-15,-5 1 1 16,-4-1 3-16,-5 5 1 15,-4 3 1-15,-4 4 2 16,-5 8 1-16,0 1 3 16,0-1-3-16,-5 12 1 15,5 4-1-15,0 8 3 0,0 3-3 16,0 5-2-16,9 0-5 16,0 0 0-16,0-5 0 15,8-3 2-15,6-4-1 16,3-4-1-16,-3 0-8 15,3-12-3-15,10 0 1 16,-10-4 4-16,1-3 3 16,-9-5 2-16,-9 4 1 15,4-4 0-15,0 4 0 16,-13 5 2-16,9 3-3 16,-9 0 0-16,5 8 1 15,-5 0 2-15,9 4-1 16,-1 4-1-16,-3 0 1 0,13 3 1 15,4-3-1-15,0 0-1 16,5-8 1-16,-5-4-1 16,5-4 2-16,-1-3 1 15,-4-1-1-15,1-8-2 16,-10-12 1-16,9 13-1 16,-13-17 0-16,0 12 2 15,-5 5-6-15,-4-1 1 16,-4 4 3-16,4 8 2 15,0 0-3-15,-5 20-1 16,-3 8 9-16,8 11 5 16,0 17 10-16,4 19 4 15,0 12-10-15,5 12-4 16,5 3-7-16,-6-3-4 0,-3-8 0 16,-5-4-1-16,-5-8 2 15,-8-12 1-15,-9-15-1 16,-9-17 1-16,0-15-4 15,0-12 0-15,4-12-6 16,-8-11 0-16,8-9 5 16,5-7 3-16,13-5-6 15,4-7-4-15,10-4-4 16,13 3-2-16,8-7-12 16,10 0-3-16,4 12-24 15,0-1-10-15</inkml:trace>
  <inkml:trace contextRef="#ctx0" brushRef="#br0" timeOffset="7355">8438 557 180 0,'-22'-12'68'0,"18"8"-52"0,4 0-16 0,0 4 4 16,-9 4 10-1,-13 4 11-15,-5-8 8 16,-4 11-18-16,9 1 1 0,-1 8-2 0,10 0 1 16,0 3 1-16,13 5-8 15,0 0-5-15,18-5-2 16,-5-3 1-16,22-12-6 15,1-8-4 1,-5-8-2-16,-4-4 2 16,-5-3 5-16,-4-1 2 15,-5-4 1-15,-4 0 8 16,0 4 7-16,0 5 6 16,-9 3 2-16,0-8-10 15,0 16-3-15,8 4-4 16,1 12-1-16,5 7 1 0,-1 13 1 15,5 11-3 1,0 5-1-16,-1-1-45 16,6-8-19-16,-1-15 210 0,-5-20 100 15</inkml:trace>
  <inkml:trace contextRef="#ctx0" brushRef="#br0" timeOffset="9879">5592 1046 132 0,'-5'-12'49'0,"23"20"-38"0,-31-12 12 0,17 0 6 16,-8-4 5-16,8 4 4 15,-4 0 2-15,-4 0 0 16,-1 0-22-16,5-3 14 0,-4-1 5 16,4 8-11-16,0 0-2 15,4 12-12-15,5-5-3 16,-5 9 8-16,10 4 4 15,-1 0-14-15,0 3-3 16,-4 1-1-16,-4 4 2 0,-14-1-4 16,-13 5-3-16,4-8-76 15,-44-5-33-15,-9-7-34 16</inkml:trace>
  <inkml:trace contextRef="#ctx0" brushRef="#br0" timeOffset="17190">569 1626 116 0,'-5'-4'44'0,"10"4"-35"0,-5-4 9 0,0 4 4 0,0 0-9 16,0 0-2-16,0 0 5 16,4 4 3-16,1 8-9 15,-1 0 1-15,0 4 0 0,1-4-6 16,4 7-1-16,0-3 0 15,4-4 2-15,5 0-3 16,-1 4 0-16,-3-16-1 16,8 0 1-16,5-8-2 15,-5 4-1-15,5-16-2 16,-5-4 1 0,0 1 3-16,-9-5-1 15,-4 8 2-15,4-3-4 0,-4 3 0 16,-9 4 1-16,0 4 2 15,-4 4 1-15,-1 12 1 16,-3 8 6-16,3 12 6 16,5 15-4-16,0 13 1 15,0-1-2-15,0 4 1 16,9 4-4-16,-9 9-3 16,4 3-2-16,-4 4-3 15,9 0 3-15,-4-12 2 16,-5-8 0-16,-5-4 2 15,1-11-4-15,-9-5 0 16,-5-7 1-16,-4-12 2 16,4-16-5-16,-9-12-1 0,1-12 2 15,-1-3 3-15,9-13-7 16,0-7 0-16,9-1 0 16,5 1 1-16,13 4-19 15,4 7-7-15,5 1-10 16,9 3-5-16,13-4-57 15</inkml:trace>
  <inkml:trace contextRef="#ctx0" brushRef="#br0" timeOffset="17596">1195 1662 204 0,'-5'-20'77'0,"-8"16"-60"0,9 16-7 0,-1-8-6 15,1 8-6-15,-5 0-2 16,0 3 11-16,-4 5 5 16,-1 8-5-16,1-1 16 0,4 1 8 15,5 0-22-15,4-1-8 16,4 5 6-16,5-4 6 15,4-5-4-15,5-3-2 16,4-12-4-16,5 0 0 16,4-12 0-16,0-8 1 0,0-8-2 15,0 4-2-15,-8-11 3 16,-6-1 0-16,-8-7-4 16,-9 3-1-16,-4 4-2 15,-5 5 3-15,-9 7-9 16,0 4-1-16,1 4-23 15,-6 12-10-15,6 0-35 16,3 0-41 0,5 0 36-16</inkml:trace>
  <inkml:trace contextRef="#ctx0" brushRef="#br0" timeOffset="17970">1515 1697 192 0,'0'-8'74'0,"-5"5"-58"0,1 10 1 0,-1-3-6 16,-4 0 1-16,1 16 3 16,-1-4 0-16,0 4 1 15,4 3-8-15,-4 1 4 0,9 0 3 16,9-1-5-16,0 1-1 16,5 0-5-16,3-5-1 15,6-11 1-15,-1 0 0 16,9-8-5-16,4-8-1 15,1-11-2-15,-5 3 3 16,0-4-2-16,-9-4-1 0,-4-7 5 16,-5 7 1-16,-8-7 4 15,-1 7-3 1,-4 8-2-16,0 4-5 16,-4 8 0-16,4 8 6 15,0 4 6-15,0 20 5 16,9-1 4-16,0 5-7 15,4 7-1-15,5 5-7 16,-1-1-2-16,1-3-66 16,0-9-30-16</inkml:trace>
  <inkml:trace contextRef="#ctx0" brushRef="#br0" timeOffset="18796">2705 1291 224 0,'-9'-24'85'0,"22"24"-66"0,-17 0-10 0,4 4-7 16,4 4-4-16,5 8 1 15,0 7 12-15,-5 13 7 16,5 11-9-16,0 5 13 0,0 3 5 16,4 16 1-16,1-4 1 15,-1-8-12-15,0-7-3 16,1-5-8-16,-1 0-2 15,0-3 0-15,1-5 0 16,-1-7-5-16,0-9 1 16,-4-7 4-16,5-8 2 15,-1-8-2-15,0-8-3 16,-4-8 0-16,0-3 1 0,4-1-3 16,-4-4 0-16,0-11 1 15,0 11 2-15,4 4-1 16,-4 5-1-16,0-1-2 15,-5 8-1-15,5 8-1 16,0 8 0-16,0 8 0 16,4-1 0-16,-4 5 5 15,5 4 1-15,-1-4 0 16,0-1-2-16,1 1-17 16,8-8-6-16,-4-4-44 15,4-4-19-15,4-8-30 16</inkml:trace>
  <inkml:trace contextRef="#ctx0" brushRef="#br0" timeOffset="19457">3553 1824 156 0,'5'-24'57'0,"-5"16"-44"0,-5 0 5 0,5 4 1 16,-9 0-5-16,5-8 0 15,-10 20 5-15,1 0 2 16,0-12-10-16,8 8 4 0,-8 4 5 15,4 4-2-15,-4 4-1 16,4-4-7-16,0 11-4 16,5-3-6-16,4 0 0 15,9-4 2-15,-1-1 1 16,6-3-1-16,-1-4 1 0,5-12-4 16,4 4-2-16,0-12 4 15,0 0 1-15,-4-7-3 16,0 3 1-16,-5-4 4 15,1 0-2 1,-10 13 1-16,0-13-3 16,-4 20-1-16,-4 0-1 15,4 12 0-15,4-4 2 16,1 7 0-16,-1-3 0 16,5 4 2-16,5-4-1 15,3 4-1-15,6-8 3 16,3-5 2-16,5-6-7 15,0 3 0-15,5-4 4 16,-5-4 4-16,0 0-3 16,-4-4 0-16,-5 0-1 0,-4 4-2 15,-5-4 1-15,0 8-1 16,-4 0-3-16,5 4 2 16,-6-3 5-16,1 10 2 15,0 9 2-15,9 0 0 16,-5 4-4-16,5-1-1 15,0 1-1-15,0-4-2 16,8 0 3-16,-4-8 2 16,-4-8 0-16,4-4 2 15,1-8-4-15,-1-4-2 16,0 4 0-16,-4-7-1 0,0 3 0 16,4-12 0-16,-9 12 0 15,0 1 0-15,-4-5-11 16,5 4-5-16,-6 12-32 15,6-4-11-15,4 4-63 16</inkml:trace>
  <inkml:trace contextRef="#ctx0" brushRef="#br0" timeOffset="19787">4650 1867 240 0,'0'-8'90'0,"9"8"-70"0,-9-4-3 15,9 4-7-15,0 0-11 16,4 0 1-16,0-4 0 0,5 0 0 16,0 0 0-1,0 4 0-15,-5-11 0 0,0-1 0 0,-8-4 2 16,-1 4 8-16,-4 0 5 16,-13-4 6-16,-5 9 2 15,5 3-8-15,-18 0-2 16,-5 12-3-16,1 3-1 15,-1 5 1-15,5 4 1 16,9 0-1-16,4-1 1 16,9 5 3-16,9 4 1 15,13-1-8-15,10 1-4 16,3-4-5-16,10-5 1 16,-1-7-41-16,14-8-19 0,0-8-84 15</inkml:trace>
  <inkml:trace contextRef="#ctx0" brushRef="#br0" timeOffset="20507">6240 1646 176 0,'0'-32'68'0,"-4"21"-52"0,-5 7 3 16,9 4-1-16,-5-4-5 0,1 0 2 15,-14 8 16-15,-4 4 9 16,0 7-20-16,-1 1-9 16,-3 12-5-16,-1 3 4 0,5 1 4 15,4 4-5-15,9-1-3 16,5-3-6-16,13-1 0 15,4-7 0-15,14-4 2 16,17-9-23-16,-4-7-11 16,9-11-10-16,4-5-4 15,5-16-19 1,-5 4-46-16,-4-7 22 16</inkml:trace>
  <inkml:trace contextRef="#ctx0" brushRef="#br0" timeOffset="20913">6538 1614 136 0,'-23'-11'52'0,"10"19"-41"16,4-1 20-16,9-7 20 16,-9 8-15-16,0 8-11 15,-4 0-8-15,4 0-11 16,0 3-4-16,5-3 1 0,-1 4-2 16,10 0-1-16,-1-5-4 15,5 1 0-15,4-8-3 16,5 4 2-16,0-4 3 15,4 0 1-15,-4 0 1 16,4-8 0-16,-4 4 0 16,0-8 2-16,-1 0 1 15,-3-4 3-15,-1 0-1 16,0 0 2-16,-8-4 7 16,-5-4-1-16,0 5 0 15,-5-5-1-15,-3 4 2 16,-6 0-3-16,-4 4 1 15,1 4-5-15,-1 0 1 16,0 0-7-16,0 0-3 16,5 8 1-1,4-4-2-15,0 8 1 16,5-4 2-16,4-4 0 16,9 4-33-16,9-4-15 15,4-12-71-15</inkml:trace>
  <inkml:trace contextRef="#ctx0" brushRef="#br0" timeOffset="21663">6902 1674 176 0,'-14'0'66'0,"10"-4"-52"0,17 0 8 15,-4 4-1-15,0 0 4 16,-5-12 7-16,5 8 3 0,-4 0 3 16,4 0-21-16,0 0-5 0,-9 12-1 15,8 12-9-15,-3 7-1 16,4-11-3-16,-9 20 0 15,4-17 2-15,-8 13 2 16,-1-8 1-16,1 3 3 16,-1-3-3-1,1-4-2-15,0-4 0 16,-1-5 1-16,5-7 3 16,-9-12-2-16,5-7 0 15,8-5-3-15,1-12-1 16,-5-7 1-16,13-5 0 0,-4 1 0 15,4 0 0-15,-8 7-3 16,12 5 2-16,-3-1 1 16,3 12 0-16,-3 12 0 15,4 8 0-15,4 8-3 16,-4 8 0-16,-5-4 2 16,0 15 2-16,-4-7-2 15,0 12-2 1,-9-1 2-16,0-7 2 15,4-4 2-15,-4-12 5 16,0-8-4 0,5-4-2-16,-1-4-4 15,5-12-1-15,0 0 2 16,0-3 2-16,0-1 0 16,4-4 2-16,0-3-4 0,1 7 0 15,4 4 1-15,-1 9 0 16,-3 3-3-16,8 16 0 15,0 7 2-15,0 9 0 16,0 15 1-16,-4-3 2 16,4 7-3-16,-8-11-2 15,-1-4 2-15,-4-1 2 16,4-7-7-16,-4-4-1 16,0-4-84-1</inkml:trace>
  <inkml:trace contextRef="#ctx0" brushRef="#br0" timeOffset="22145">7688 1650 224 0,'0'-16'85'0,"-5"4"-66"0,10 8 12 0,-5 4 1 0,0 0-13 16,4 8-1-16,1 0 1 15,4 0 0-15,-1 16-10 16,-3 7 1-16,4-3 1 0,-5 8-2 15,9-1 2-15,-4 5-6 16,0 7-3-16,-9 4-1 16,5 4-1-16,-5-3-3 15,0-1 2-15,4-11-12 16,-4-9-5-16,-4-7-21 16,8-16-8-16,-4-16-13 15,0-16-2-15,5-11 17 0,-10-5 12 16,-4 5 22-16,5-9 11 15,-1-11 28-15,-4 8 14 16,1 3-6-16,3 1-3 16,10-5-2-16,-10 13 3 15,5-1-6-15,13 9 0 16,1-1-9-16,4 4-4 16,8 13-8-16,5-1-5 15,9 16-1-15,-4 15-1 16,-1 1-3-16,-8 12 2 15,-9-1 1-15,-5-3 2 16,-8-4-1-16,-14 3 2 16,-5-3-4-16,-3-4 0 0,-6-9-28 15,6-11-13-15,-1-11-71 16,9-13-45 0,9-16 67-16</inkml:trace>
  <inkml:trace contextRef="#ctx0" brushRef="#br0" timeOffset="22355">8332 1247 264 0,'-14'-19'101'0,"23"26"-78"0,-4 5-11 16,4-4-9-16,-1 8-5 16,1 4 3-16,-9 11 2 0,0 9 1 15,0 7-2-15,0 1-2 0,0-1 3 16,5 0-2-16,-1 5 2 15,5-9-11-15,4-3-4 16,1-17-80 0,4 5-56-16,4-28 56 15</inkml:trace>
  <inkml:trace contextRef="#ctx0" brushRef="#br0" timeOffset="22895">8540 1595 256 0,'0'-20'96'0,"9"12"-75"0,14 8-1 0,-10-4-4 16,5 4-12-16,4-4 0 0,0-4-7 15,5 0-2-15,-1 1 2 16,1-1 5-16,-5-4 7 0,0 4-5 16,1-4-2-16,-6 0-1 15,-8-4-1-15,0-3 0 16,-4-1 0-16,-5 0-3 15,-9 4 2-15,0 1-8 16,0 3-2-16,-4 8 17 16,-5 0 9-16,0 8-4 15,0 8-3-15,1 7 1 16,-1 13 4-16,4 4-5 16,6-1 0-16,8 8-6 15,4-7-4-15,9-16 3 0,10 11 1 16,8-7 2-16,4-8 0 15,1-16-9-15,4-4-2 16,0-16 2-16,-5-4 2 16,-4-11-3-16,-4-9 2 15,-9 1 2-15,-1 0 1 16,-8-1 5-16,0 5 2 16,-4-1 11-16,-10 17 6 15,10 3-8-15,-5 4-3 16,0 12-10-16,0 12-3 15,-5 4 11-15,10 8 7 16,-5 7-8-16,4 9-5 16,1 3-2-16,-1 9-2 0,5-5 2 15,0-4 3-15,0-11-37 16,4 0-16-16,-4-9-49 16,0-15-18-16</inkml:trace>
  <inkml:trace contextRef="#ctx0" brushRef="#br0" timeOffset="23061">8958 1468 284 0,'-9'-11'107'0,"13"11"-83"0,-4-4-7 16,27 0-18 0,9-4-16-16,8 4-20 15,0-4-9-15,5-4-23 16,-9 0-8-16,-4 0 287 0,-10 5 132 15</inkml:trace>
  <inkml:trace contextRef="#ctx0" brushRef="#br0" timeOffset="23753">9526 1374 188 0,'23'4'71'0,"-23"-8"-55"0,4 4 13 0,-4 0 4 16,4 0-4-16,1-4 3 15,-1-4-16-15,1-4-4 16,-1 0-8-16,5-4-3 0,-4 1 0 16,-1-5-1-16,5 4 2 15,-5 0-1-15,-8 4-1 0,-1 4 5 16,-8 1 1-16,-5-1 4 16,1 4 1-16,-6 4-1 15,1 4-1-15,4 4-5 16,1 7-1-16,8 9-1 15,4 4-2-15,10 3 1 16,8 5 1-16,9-5-3 16,14-3 0-16,-10-8-4 15,14-4-1-15,0-12-11 16,9-12-1-16,0-4-11 16,0-12-2-16,-5-4 4 15,-4-3 1-15,-9-13 10 16,-13-3 5-16,-4-4 18 15,-6-5 9-15,-3 1 19 0,-5 4 10 16,0 7 1-16,0 13 2 16,0 11-25-16,0 12-8 15,0 16-8-15,0 12-2 16,0 11 1-16,0 5 3 16,0 3 0-16,0 9 0 15,0 7-5-15,4 4-3 16,5-3 2-16,0-1 0 15,0-12-1-15,0-3-2 16,0-13 1-16,0-7 1 16,-5-12-17-16,0-16-4 15,-4-12 0-15,-4-7 3 16,-5-9 1-16,-4 1 2 0,-1-5 5 16,-3 9 4-16,-1-1 5 15,-9 8 4-15,-4 13 7 16,0 7 2-16,-4 4-5 15,4 7-1-15,4 1-4 16,5 8-3-16,13 0 2 16,0 4 0-16,9-1-4 15,9-3 1-15,4-4-29 16,14-8-10-16</inkml:trace>
  <inkml:trace contextRef="#ctx0" brushRef="#br0" timeOffset="26349">10721 1117 160 0,'-4'-12'60'0,"4"-4"-47"0,4 1 17 0,0 11 5 15,1 0-8-15,-1 0-1 0,1 0-2 16,-5 4 0-16,4-4-13 15,-4 4-4-15,9 8-3 0,0 0 2 16,9 7 1-16,-5-3-1 16,5 8-1-16,0-4-3 15,8 0-2-15,1-1 3 16,4-3 2-16,-4-12-4 16,8-4-1-16,-4-8 2 15,-4 1 1-15,-5-9-1 16,0 0 1-16,-4 4-2 15,-9-7-1-15,-5-1 5 16,-4 4 4-16,-4 8-3 16,0 5 2-16,4 10-3 15,-5 9 0-15,1 12 1 0,-1 8 3 16,1 7 0-16,8 8 0 16,-4 13-1-16,0 11 0 15,0 4-7-15,0 0 0 16,0-4-1-16,-4 0 0 15,-5-8 0-15,0-16 2 16,0-11 1-16,-4-8 3 16,-1-13-1-16,-3-11 2 15,-5-16-6-15,13-11-1 16,-5-9 0-16,1-7 2 16,9-5-3-16,4-7-2 0,4 8-3 15,14-5-1-15,13 5-5 16,-5-1-3-16,6 9-5 15,3-1 0-15,1 5-7 16,-1 3 0-16,1 4-15 16,-1 5-5-16,1-1-22 15,-1 8-24 1,-4 4 35-16,5 0 34 16,-14 4 21-16,5 0 46 15,-9-4 22-15,-5 4-9 16,0 4-5-16,-8-7-18 15,3 3-9-15,-3 0-13 16,-5 0 12-16,0 4 7 0,0 0-7 16,0 8 0-16,-5 0-8 15,-3 3-1-15,8 1-4 0,-5 8 1 16,5 0 3-16,0-1 1 16,0-3-15-16,5 4-9 15,12-4 4 1,-3-4 7-16,-1-8 6 15,9-4-11-15,-4-8-2 16,-5 0-3-16,1-16-2 16,-6-11 3-1,-8-5 2-15,9 5 0 16,-9-1 1-16,-9 12 3 16,5 9-2-16,0 3-1 15,-1 8 0-15,-4 8 0 0,0 4 3 16,5 7 2-16,8 5-5 15,1-4-1-15,4-4-18 16,8 0-5-16,10-1-8 16,9-3-1-16,-5-4 12 15,0-8 7-15,-5-4 11 16,1 4 6-16,-5-3 11 16,-4-5 5-16,0-4 10 15,-9 4 5-15,-5 0-8 16,-4 4 0-16,0-3-9 15,5 3 0-15,-1 16-8 16,-4-5-3-16,0 9 5 16,0 4 3-16,13 0-1 15,-4 4 0-15,5-1-8 0,-6-3 0 16,15 0-3-16,-6 0 0 16,1-4 4-16,0-5 3 15,13-10-2-15,-4 3-2 16,-1-8-3-16,5 0 1 15,-8-8 1-15,-1 0 2 16,-4-4-1-16,-5 9-1 16,-4-5-2-16,-9 0 1 15,0 4 1-15,4 4 2 16,-4 0-3-16,5 16-4 16,-1 4 2-1,5 4 2-15,-5 4 1 0,5-1 2 16,5-3 1-16,-5 0-19 15,4 0-7-15,5-8-78 16,8-8-25 0</inkml:trace>
  <inkml:trace contextRef="#ctx0" brushRef="#br0" timeOffset="26799">12391 1046 232 0,'0'-32'88'0,"13"32"-69"0,-22-7 19 16,9 3 4-16,5 0-18 15,-5 0-3-15,0 12-9 16,4 7-2-16,1-3-6 16,8 4 6-16,-13 8 3 0,0 3-4 15,13 9-3-15,-4-1-1 0,-9 1-1 16,5-1-2-16,-1-3-2 16,-4 0 1-16,-9-9 1 15,5-3-1-15,-1-8 2 16,5-4-7-16,-13-8 1 15,13-8-4-15,-4-12 2 16,-5-4 3-16,9-3 1 16,9-5-2-16,-5-7 0 15,14 3 2-15,-5-7 0 16,14 3 1-16,-1 9 0 16,-3 3-3-16,17 4 0 15,-9 13-1-15,4 7 3 0,1 12 0 16,-5 3 1-16,-9 5-3 15,5 4 2-15,-14 0-1 16,-4-1 0-16,-9 1 4 16,-5-8 3-16,-8-4 0 15,9-8 0-15,-5 0-3 16,4-24-28 0,5 0-12-16,9 1-43 15,9-1-16-15,4 0-4 16</inkml:trace>
  <inkml:trace contextRef="#ctx0" brushRef="#br0" timeOffset="27519">13346 1093 236 0,'-9'4'88'0,"9"0"-69"0,4-12 11 0,1 4-2 15,4 4-12-15,-5-4-4 16,18 1-3-16,-4-5-1 16,4-4-4-16,5-4-3 0,8-4 2 15,-8 1 0-15,0-5 1 16,-5 0-2-16,0-7 1 16,-17-5 0-16,12 4 1 15,-8 1 4-15,-4-1 5 16,-5 5-3-16,0-1 0 0,-14 4-6 15,14 9-1-15,-4 3 3 16,-9 28 3 0,-1 15 0-16,5 16-5 15,0 13-2-15,-4 3 5 16,13 8 3-16,0-8-12 16,0-4-3-16,0-3 8 15,0-5 5-15,0-8-10 16,0-11-5-16,0-12 18 15,0-12-6 1,-4-12-2-16,-5-4-4 16,9-4-2-16,9-4-1 15,-5 0 3-15,5 4 0 16,4-3 3-16,5-1-3 16,0 0 0-16,0 4-6 0,22-8-3 15,-18 5 1-15,9 3 0 16,-4 4 6-16,-1-8 1 15,-4 4-1 1,-8-4 2-16,12 1 3 16,-12 3-1-16,-10 0 2 15,5 4-2-15,0-4 2 16,-5 4-2-16,-4 0 2 16,0 1 0-16,0 7 1 15,-4 7-2-15,4 9-2 16,0 4 3-16,4 0 0 15,1 7-1-15,-10 1-2 0,5 0 3 16,0-5 2-16,-4 1-13 16,4-4-7-16,-5-4-21 15,10-5-10-15,-5-3-37 16,0-12-15-16,-9-4-5 16</inkml:trace>
  <inkml:trace contextRef="#ctx0" brushRef="#br0" timeOffset="27669">13865 754 268 0,'5'-44'101'0,"-10"37"-78"0,1-5-7 15,8 12-8-15,5-4-19 16,-9 0-5-16,9 4-10 0,-4 0-1 16,3 8-21-16,1 0-9 15,5 7-21-15,-1 5-8 16</inkml:trace>
  <inkml:trace contextRef="#ctx0" brushRef="#br0" timeOffset="28149">14056 963 232 0,'0'-8'88'0,"0"8"-69"0,9 0 11 0,-9 0-2 15,5 0-8-15,-5 0 1 16,9 4-3-16,-5 4-2 15,0 8-8-15,-4 4-1 0,5 7 0 0,-5 1 1 16,0-1 0-16,-5 5-7 16,1-4-2-16,0-1 2 15,-5-3 3-15,-5-4-1 16,10-4-2-16,-9-5 2 16,8-7 0-16,-8-12-1 15,8 1 1-15,1-9-2 16,4 0-1-16,4-16 1 15,5 1-1-15,5-5-3 16,3 1 0-16,10-1 2 16,0 1 2-16,4 7-2 15,0 4 0-15,-5 9 1 16,10-1 0-16,-5 12-3 16,-4 4 2-16,-5 8-1 15,5 8 0-15,-19-1 0 16,-3 1 0-16,-5 4 4 0,-5-8 1 15,-3 0-1-15,3-1-2 16,-4 1 1-16,-4-12-1 16,13-4-27-16,-5-8-9 15,5 1-15-15,18-5-4 16,-4-4-12 0,12 4-49-16,5 0 21 15</inkml:trace>
  <inkml:trace contextRef="#ctx0" brushRef="#br0" timeOffset="28526">14651 837 160 0,'23'-4'60'0,"-14"8"-47"0,-1-4 26 0,1 0 7 16,-4 0-8-16,-5 0-2 0,0 0-14 15,0 0-6 1,0 0-9-16,-5 0-1 0,-4 0 1 0,1 0-1 16,-6 0 1-16,1 4-2 15,0 8 2-15,-1-5-4 16,1 5-2-16,4 0 0 15,0 0-1-15,-4 0-3 16,13 0 2-16,0 7 3 16,0 1 1-1,13-4 3-15,0-4 6 16,1 4 2-16,4-1-1 16,-1 1 2-16,-3-4-8 15,3 4-4-15,6 0 4 0,-10-1 5 16,-9 5-6-16,-8 0-1 15,-5 0-10-15,-9-1-4 16,-8 1 2-16,3-4 4 16,-12 0 6-16,13-5 6 15,-5-7-14-15,14-4-6 16,8-4-47-16,5-11-22 16,5-5-56-1</inkml:trace>
  <inkml:trace contextRef="#ctx0" brushRef="#br0" timeOffset="28782">15047 699 332 0,'4'-20'123'0,"-4"24"-95"0,0 4-11 16,9-8-9-16,0 0-2 15,4 4 4-15,1 8 6 16,3 7 2-16,-3 5-9 15,-6 11 1-15,1 5 3 0,0-1-7 16,-4 9-1-16,-5-1-3 16,0-7-2-16,0-5-2 15,0-3 1-15,0-9-34 16,0-7-17-16,0-4-83 16,0-8-56-1,0-8 80-15</inkml:trace>
  <inkml:trace contextRef="#ctx0" brushRef="#br0" timeOffset="28936">15069 959 320 0,'22'-16'121'0,"0"20"-95"0,36-4-26 0,-27-4-18 16,27 0-17-16,0-3-4 15,-5 3-14-15,-9-4-6 16,-4-4-28-16,-35 0-12 15</inkml:trace>
  <inkml:trace contextRef="#ctx0" brushRef="#br0" timeOffset="30117">1293 2515 244 0,'-9'0'90'0,"13"7"-70"0,-4-3-5 0,0-4-6 16,0 0-8-16,5 8 2 16,3 0 9-16,1 0 4 15,5-4-7-15,3 4 3 0,6 4 4 0,-1-4-8 16,9-4-2-16,0 0-4 16,-4-1-2-16,-5-3 3 15,5-3 0-15,-5-5 1 16,0-4 0-16,0-8-5 15,-4-4 1-15,0-3 0 16,-5-5 2-16,-4 1-1 16,-5 7-1-16,-4 0-2 15,0 8 1-15,-4 16-1 16,-1 16 0-16,1 8 2 16,0 15 0-16,-1 13 4 15,1 11 5-15,4 12-3 16,4 12-1-16,-4 4-2 15,5-9-3-15,-5 1 1 16,0-12 1-16,0-7 1 0,0-13 3 16,0-4-3-16,-5-15-2 15,1-9 2-15,-5-15 2 16,0-12-2-16,0-7-2 16,-4-9 2-16,4-8 0 15,4 1-1-15,1-17 1 16,4-3-4-16,9-1-2 15,0 1-1-15,4 0 3 16,0 3-11-16,5 5-4 16,4-1-17-16,1 9-6 15,3 3-54-15</inkml:trace>
  <inkml:trace contextRef="#ctx0" brushRef="#br0" timeOffset="30806">1617 2467 76 0,'-5'-4'30'0,"-4"8"-24"0,14 0 10 16,-1-12 3-16,1 8 13 15,-5-4 25 1,0-12-13-16,0 5-14 15,-9 3-8-15,4-8-14 16,-3 4-5-16,-6 0-2 0,1 4-1 0,-9 0 2 16,0 8-3-16,-5 0 0 15,5 0 1-15,-1 4 0 16,1 0 0-16,4 4 0 16,5 4-3-16,4 4 0 15,5 0-31-15,4-1-13 16,4 5-36-1</inkml:trace>
  <inkml:trace contextRef="#ctx0" brushRef="#br0" timeOffset="32293">2008 2601 156 0,'-9'-15'57'0,"13"19"-44"0,-4-16-4 0,0 12-4 16,5 0-8-16,3-4 2 15,-8 0 16-15,5 0 7 16,-5 0-10-16,0 0 15 0,-5 4 9 0,1 0-10 15,-5 0-3-15,0 8-9 16,0 4-4-16,-4 3-1 16,4 5 1-16,5 4-3 15,4 4-2-15,9-1-2 16,8 1-3-16,6-5 3 16,-1-3 0-16,0-8 1 15,5-8 0-15,4 0-2 16,-5-12-2-16,-3-8 1 15,-1-3 1-15,0-1-1 16,-9-4 2-16,-17 0-2 16,-5 5-1-16,-4-9-2 15,-5 16 1-15,-9-4-6 16,1 5 0-16,-1 3-21 0,0 4-7 16,5 4-42-1,4 4-59-15,9 4 30 16</inkml:trace>
  <inkml:trace contextRef="#ctx0" brushRef="#br0" timeOffset="32863">2572 2538 184 0,'-18'-4'68'0,"18"4"-52"0,-9-4-5 16,5 4-4-16,-5-4-4 15,-5 0 1-15,-3 4 22 16,-1-7 10-16,-4 3-18 16,-1 0-3-16,6 8-1 0,-1-4-6 15,5 4-2-15,4-1-3 16,0 9-3-16,9 0-2 15,4 0 1-15,5-4 3 16,4 0 1-16,10 0 1 16,-1-4 0-16,0-8 6 15,5 0 4-15,-5-4-5 16,0-4-3-16,-9-4-1 0,1 0 1 16,-5 5-1-16,-14-13 4 15,1 12-3 1,-5 4-1-16,0 4 0 15,0 8-1-15,0 12 2 16,5 4 6-16,4 7 2 16,0 17-1-16,9 11 2 15,0 12-8-15,-1 0-4 16,1 0 0-16,0-3 0 16,-4-9 1-16,-1-4 0 15,-8-11-2-15,-5-9-2 16,-5 1 3-16,-3-20 2 0,-6-5-13 15,-3-10-5-15,-1-9-22 16,5-8-10-16,4-8-7 16,5-7-3-16,8-5-36 15</inkml:trace>
  <inkml:trace contextRef="#ctx0" brushRef="#br0" timeOffset="33268">3007 2574 228 0,'-9'-12'88'0,"5"8"-69"0,-10 4-5 0,5 4-7 16,0-8-5-16,-4-4 3 16,0 8 13-16,-14-4 6 15,5 8-12-15,0-4 13 0,0 4 5 16,-1 4-15-16,10 8-8 15,0-1-3-15,4 9-1 16,4 0-4-16,5 0 1 16,9-1 0-16,5 1 0 15,8-12 2-15,0-4 3 16,-4-8 2-16,4-4 3 16,0-8-10-16,0-4-2 15,-4-4 3-15,-5 1 1 16,-4-5-3-16,0 8 1 15,-4 0 6-15,-1 1 4 16,-4 7-5-16,0 0-3 0,0 16 1 16,0 11-2-1,0 13-1-15,0 7 1 16,5 5-1-16,3 3-27 16,1-7-11-16</inkml:trace>
  <inkml:trace contextRef="#ctx0" brushRef="#br0" timeOffset="35476">4144 2558 88 0,'-9'-12'33'0,"13"4"-26"0,1 12 7 15,-10-4 1-15,5-12 7 16,-4 4 4-16,-1-3 5 15,-3-5 4-15,-6 4-6 0,1 0-3 16,-5 4-14-16,0 4-3 0,-4 0-2 16,-4 4 1-16,-1 16 2 15,0 0 8-15,1 8 3 16,8 3-4-16,5 9-2 16,13 3-7-16,13 1-3 15,13-1-2-15,10-7 0 16,13-9-18-16,4-11-4 15,9-12-26-15,0-15-12 16,1-5-33 0,-6-8-29-16,1-3 50 15</inkml:trace>
  <inkml:trace contextRef="#ctx0" brushRef="#br0" timeOffset="35686">4495 2096 272 0,'-18'-28'101'0,"9"28"-78"15,5 4-11-15,4 4-11 0,0 4 2 16,-5 8 5-16,5 11 8 16,0 9 2-16,0 11-9 15,9-3 3-15,0 11 2 0,0-8-5 16,4 0-3-16,0-3-1 16,5-1 1-16,0-7-14 15,0-9-5-15,-1-3-33 16,6-12-15-16,-1-8-61 15</inkml:trace>
  <inkml:trace contextRef="#ctx0" brushRef="#br0" timeOffset="36092">5010 2467 212 0,'-14'-27'82'0,"14"19"-64"0,0-12-2 0,-4 20-7 16,-5 0-5-16,-9-4 0 15,5 4 15-15,-5 12 8 16,-4 0-14-16,0 7 2 0,0 1 1 16,4 0-6-16,0 7-1 15,0 1-3-15,14 0-1 0,-1-1-3 16,14-7 1-16,0 0-2 16,22-12 2-1,-4-8-2-15,4-4-1 16,5-8 1-16,-14-4-1 15,0-4 2-15,-4 1-3 16,0-1 0-16,-10 0 1 16,-3 0 0-16,-1 1-3 15,-4 7 2-15,-9 4-1 16,5 8 0-16,0 8 2 16,-1 4 0-16,-4 4-3 15,5 7 2-15,-1 1 1 16,10-4 0-16,4-1-20 15,4-3-9-15,5-4-43 0,8-8-16 16,10-8-5 0</inkml:trace>
  <inkml:trace contextRef="#ctx0" brushRef="#br0" timeOffset="36497">5467 2455 200 0,'0'-23'74'0,"5"-1"-58"0,-5 12 1 0,4 8-6 15,-8 0-7-15,-1 4-3 16,-8-4 6-16,0 4 5 16,-10 8-6-16,-3 0 8 0,-1 4 3 15,0 8-1-15,5-1 3 16,0 1-12-16,9-4-5 16,4-4-1-16,0 0-1 0,9 3 6 15,4-11 6-15,5 4 0 16,9-4 1-16,9 0-3 15,-5-4-1-15,0 4-1 16,0 0 0-16,0 4-7 16,-4 0-2-16,-4 0 0 15,-1 4 0-15,5-1 1 16,-14 5 0-16,-4 0 0 16,-4 0 2-16,-5-4 3 15,-9 3 2-15,-9-3-14 16,5-4-8-16,-4-8-10 15,3-4-5-15,10-8-12 16,4 0-4-16,9-3-13 0,18-5-3 16,4 0-10-1,18-3-10-15,4-9 39 16</inkml:trace>
  <inkml:trace contextRef="#ctx0" brushRef="#br0" timeOffset="36842">5814 2337 252 0,'13'-28'93'0,"-13"16"-72"0,-9 5 3 0,5 3-3 15,-5 4-15-15,-5 0-4 16,1 4-1-16,-5 3-1 16,1 1 0-16,3 0-3 0,1 4 2 15,-5 0 3-15,5 4 3 16,-5-1-2-16,9 5 0 0,-4 0 1 16,8-4 0-16,-3-4 2 15,16-1 3-15,-3-3 2 16,8 4 3-16,1 0-3 15,8-4 1-15,0 0-7 16,5 4-3-16,-1-1-1 16,1 5 1-16,-5 0 1 15,-4 8 1-15,-9-1-2 16,-9 5-2-16,-9 4 1 16,-9-5 1-16,-4-3-1 15,-5-4 2-15,1-8-11 16,-14-16-2-16,4-4-30 15,14-8-14-15,-9-8-65 16,17 1-35 0,14-1 72-16</inkml:trace>
  <inkml:trace contextRef="#ctx0" brushRef="#br0" timeOffset="36979">6209 2518 340 0,'4'0'129'0,"-13"8"-100"0,9-8-20 0,0 0-15 16</inkml:trace>
  <inkml:trace contextRef="#ctx0" brushRef="#br0" timeOffset="37023">6200 2526 312 0</inkml:trace>
  <inkml:trace contextRef="#ctx0" brushRef="#br0" timeOffset="45685">8882 3154 80 0,'-4'-12'30'0,"4"0"-24"0,-9-7 13 0,9 19 2 0,0-4 2 16,-4 8 1-16,4-8-5 15,0 12-1-15,4-12 3 16,-4 19 3-16,5-3-12 15,-1 0 4-15,5 4 4 0,-9 12-5 16,4 3 2-16,5 5-8 16,9 7-3-16,0 4-3 15,-14 5-3-15,9-5 1 16,-4-7-1-16,-4-1-3 16,-1 1 2-16,1-9-23 15,-5-11-12-15,0-12-39 16,-5-4-39-16,1-8 39 15</inkml:trace>
  <inkml:trace contextRef="#ctx0" brushRef="#br0" timeOffset="45953">8820 3122 188 0,'-13'-23'71'0,"17"19"-55"0,23-32 2 0,-14 24-1 16,5 1-11-16,18-5-1 15,4 4-3-15,0 0-2 0,8 4 1 16,-3 0 1-16,-1 12 1 0,-4 8 5 16,-4 8 3-16,-10 4-6 15,-3-1-3-15,-10 5 1 16,-13 0 2-16,-9-1 0 16,-4 5 0-16,-9-9-8 15,-5 5-2-15,5-8-14 16,-5-4-5-16,0-12-49 15,10-4-44 1,-1 3 41-16</inkml:trace>
  <inkml:trace contextRef="#ctx0" brushRef="#br0" timeOffset="46286">9460 2771 152 0,'-5'-8'57'0,"5"8"-44"0,-4 0 1 0,4 0-4 15,4 12 9-15,-4 0 5 16,5 8 1-16,4 3 0 15,0 13-14-15,-1 3 9 0,1 1 3 16,0 7-7-16,0 1-4 0,0-5-5 16,0 0-2-16,0 5-1 15,0-5 2-15,-1-3-3 16,-3-5-2-16,-1-7-29 16,1-8-14-16,4-9-73 15</inkml:trace>
  <inkml:trace contextRef="#ctx0" brushRef="#br0" timeOffset="46690">9748 3134 216 0,'-4'-27'82'0,"4"54"-64"0,9-31-15 0,0 16-11 15,0-8-4-15,4 0 5 16,0-4 4-16,-4 0 2 16,4 0 9-16,1-8 5 15,-1 8-6-15,0-16-4 16,-4 9-2-16,0-5-1 16,-4 0 0-16,-5-4 0 15,-5 0 2-15,1 4 1 16,-10 1 7-16,1 3 4 15,-9 8-3-15,4 0 1 16,-4 4 2-16,0 4 1 0,0 11-2 16,4 5 0-16,9 0-7 15,-4-5-2-15,13 5-2 16,4-4-2-16,5 0-8 16,4-5-3-16,9-3-29 15,5-8-12-15,9-4-37 16,4-8-29-1,4 4 47-15</inkml:trace>
  <inkml:trace contextRef="#ctx0" brushRef="#br0" timeOffset="47080">10246 3028 152 0,'-9'-4'57'0,"5"-4"-44"0,-10-8 7 15,10 24 3-15,-5-4-5 16,-13 4-1-16,4-8 4 0,0 4 3 15,0 0-12-15,-4 8 6 0,0-1 5 16,4 9-12-16,0-4-4 16,5 0-13-16,4 3-4 15,5-3 5-15,4 0 2 16,0-4 9-16,9-4 6 16,4-8-13-16,0 4-3 15,5-4 1-15,0-8 1 16,0-4-1-16,-5 0 2 15,0-4 1 1,-4 1 4-16,0-1 5 16,-5 8-10-16,1 0-3 15,-5 8 2-15,0 8 0 0,-5 4 2 16,5 0 0-16,0 3 2 16,0 1 3-16,0 0-2 15,0 0-2-15,5-4-11 16,-1 3-6-16,10-3-25 15,8-8-11-15,-4 4-42 16</inkml:trace>
  <inkml:trace contextRef="#ctx0" brushRef="#br0" timeOffset="47425">10508 3020 176 0,'0'-24'66'0,"-9"20"-52"0,9-4-1 0,0 4-5 16,-4-4-4-1,-1 5 0-15,1-1 4 0,-1 8 5 16,-4 7-7-16,0-7 8 0,-4 4 3 16,0 8-7-16,-1-4-3 15,1 0-4-15,0 0 0 16,8 7 0-16,1-7 1 16,0 4 2-16,4-8 3 15,4 8 5-15,0-1 1 16,5-3-4-16,5-4 1 15,-6 4-5-15,6 0-2 16,-1 0-2-16,0-1 0 16,1 1-4-16,-10 4 0 15,-4 0 3-15,-4 0 1 0,-5 3-4 16,-4-3 1-16,-5 0-2 16,-4-8 0-16,4-4-27 15,-4-4-10-15,-1-4-49 16</inkml:trace>
  <inkml:trace contextRef="#ctx0" brushRef="#br0" timeOffset="47816">10810 3055 156 0,'-18'-4'60'0,"23"8"-47"0,-1 4 6 0,-4-8-2 16,0 0-10-16,4 0-4 16,5 0 4-16,0 12 3 15,5-20-5-15,-1 8 1 0,5-16 1 16,-5 9-3-16,5-9-1 16,-9 4-3-16,-5-4-1 15,5 4 1-15,-9-11 2 16,-9 11 3-16,5 0 4 15,-10 8 2-15,-8 0 1 16,-5 4 2-16,1 12 2 16,-5-4 2-16,4 11 3 15,0 9-2-15,5 4 0 16,4-1-6-16,10-3 0 16,8 0-8-16,8-1-3 0,10-7 1 15,4 4 0-15,5-9-10 16,13-3-5-16,-4-12-32 15,8 0-13-15</inkml:trace>
  <inkml:trace contextRef="#ctx0" brushRef="#br0" timeOffset="49152">11565 2913 84 0,'4'-23'33'16,"-4"23"-26"-16,0-16 25 0,0 12 8 0,0-4-14 16,0 0-7-16,0 0 4 0,5 0 4 15,-1 0-14 1,9 4 2-16,-4 4-1 0,0 4-1 0,5 8 2 16,-1 8 1-16,-4 4-1 15,4 11-1-15,-4 5-1 16,-9 3-10-16,13-7-1 15,-8 3 0-15,-5-3 1 16,4-5 1-16,-8-11 0 16,4 0-2-16,0-5 1 15,-5-3-2-15,1-8 2 16,-5-4 0-16,9-8 1 16,0 0-2-16,9-35-2 15,4-4 1-15,-4 3-1 16,9-3 0-16,-5-1 0 15,0 9 0-15,10 3 0 16,-1 5 0-16,5 3-3 16,-1 5 2-16,1 7-4 15,-1 8 1-15,6 12 0 16,-6 8-1-16,-8 11 6 16,9-3 1-16,-14 8 0 15,-4-1-2-15,-5-3 3 16,-4 0 0-16,-4-8-1 15,-14 3-2-15,9-3 5 16,-4-16 1-16,0 4-2 16,-1-12-3-16,5 0-3 0,5-4-1 15,4-3-9-15,4 3-5 16,10 4-24-16,-1-4-9 16,14-4-56-1</inkml:trace>
  <inkml:trace contextRef="#ctx0" brushRef="#br0" timeOffset="49828">12484 2901 156 0,'0'-15'57'0,"9"15"-44"0,-18-8 3 0,9 8 0 0,0-4-8 16,0 0 0-16,-4-4 7 15,-5 8 4-15,0-4-9 16,-4 4 5-16,-14 0 5 0,9 4-2 16,0 4-1-16,-4 8-5 15,0-1-2-15,4 13-2 16,5-4 0-16,0 3-15 16,4 1-8-16,4-8 16 15,5-4 10-15,9-9-4 16,0-3-1-16,22-8 0 15,-9-3-5 1,1-5-3-16,-1-4 1 16,0-4 0-16,-9-7 1 0,-4 11 2 15,-9 0-1-15,5 0-1 16,-5 4-2-16,0 0 1 16,-5 9 1-16,5 3 0 15,-4 7 2-15,-1 5 1 16,5 8 1-16,5-8 0 15,-1 8-2-15,5 3-2 16,4-7 1-16,5-8-1 16,4-4 0-16,1 4 0 15,8-12-3-15,-9-12 2 16,0 0-4-16,0-7 1 16,0-5 0-16,-4-8-1 15,-4 1 4-15,-6-1 2 0,-8 1-2 16,0-1 0-1,-8 5 1-15,8 3 0 0,-5 8 2 16,1 5 1-16,4 3-1 16,-5 8 1-16,5 4 7 15,0 16 5-15,0 15-5 16,5 9-3-16,4 3-4 16,-1 4 0-16,-3-11-2 15,4 7 2-15,-5-7-31 16,1-8-11-16,-5-9-90 15,0-19 18 1</inkml:trace>
  <inkml:trace contextRef="#ctx0" brushRef="#br0" timeOffset="49997">12573 2799 212 0,'-13'-16'82'0,"26"12"-64"0,-13 4-2 0,0 0-5 16,13 0-8-16,1 0-2 15,8-4-3-15,4-4 1 16,6 0 1-16,-1 0-16 0,4-3-6 16,-8-1-40-1,-5 4-44-15,-4 0 30 16</inkml:trace>
  <inkml:trace contextRef="#ctx0" brushRef="#br0" timeOffset="50353">12950 2775 212 0,'14'0'79'0,"-19"8"-61"0,10-8-7 0,-1 0-7 0,5 4-6 16,13-4 0-16,-8-4 2 16,8 0 2-16,-4 0-1 15,-5-4-1-15,5 0 1 0,-5-4 1 16,0 1 1-16,-4 3-1 15,5 0 1-15,-14-4 2 16,0 0 0 0,-14 4 2-16,10 4 0 15,-10 0 1-15,-3 4 2 16,-1 0 4-16,-4 8 1 0,13 4 0 16,-13 4-1-16,13 4-1 15,0 7-7-15,4 5-2 16,10-5-2-16,4-3 1 15,0 0-13-15,13-8-3 16,0-8-18-16,9-8-8 16,0-4-72-1</inkml:trace>
  <inkml:trace contextRef="#ctx0" brushRef="#br0" timeOffset="50712">13794 2613 68 0,'-4'-8'27'0,"8"8"-21"0,-4-8 23 16,-4 8 10-16,-1-4 6 15,5-3 5-15,-8 3-7 16,-1-4-4-16,-9 0-11 16,0 0-5-16,-9 4-13 15,10 4 0-15,-10 4 3 0,9 4 2 16,1 0 3-16,-6 8-10 0,6 3-4 16,3 5-1-16,10 0 0 15,4 3-1-15,0-3-2 16,4 0-6-16,18-5-1 15,10-3-26-15,-10-8-8 16,9-8-36 0</inkml:trace>
  <inkml:trace contextRef="#ctx0" brushRef="#br0" timeOffset="50985">14025 2392 244 0,'0'-12'90'16,"0"-7"-70"-16,0 19 6 0,0-4-3 0,0 4-22 16,0 8-4-16,9-1 17 15,-9 1 10-15,0 4-11 16,0 12 4-16,-9 0 3 0,5 3-9 16,-1 9-1-16,1-1-6 15,-1 5-1-15,1-1-1 16,-5 1 1-16,9-5-13 15,0-3-3-15,0-9-25 16,9-3-10-16,0-4-33 16,4-12-11-16,1-4 3 15</inkml:trace>
  <inkml:trace contextRef="#ctx0" brushRef="#br0" timeOffset="51404">14296 2645 208 0,'9'-28'77'0,"-5"28"-60"0,-8-16 4 0,4 16-3 16,4-4-9-16,-8 0-1 16,-5 1 9-16,9-1 4 15,-13-4-11-15,4 4 1 0,-4 0 2 16,-10 4 2-16,6 0 3 16,3 4-10-16,-3 4-4 15,3 0-3-15,10 3-1 16,-5 5 2-16,4 0 3 15,5 0-4-15,5-4-1 0,4-5-2 16,4-3-2-16,5-4 0 16,0-4 0-16,-1 1 3 15,-3-5 0-15,8 0 1 16,-13-4 0-16,4-4 0 16,0 4 0-16,-8 4 2 15,8 0 1-15,-4 5 1 16,-4-1-2-1,-5 4 1-15,0 0-2 16,0 19-1-16,0-3 1 16,0 12-1-16,0 3 0 15,0-7 0-15,8 0-29 16,1-9-13-16,0 1-18 16,5-12-6-16,3 0-30 15</inkml:trace>
  <inkml:trace contextRef="#ctx0" brushRef="#br0" timeOffset="51794">14629 2558 196 0,'9'-24'74'0,"-4"32"-58"0,-5-16 7 0,0 4 1 16,0 0-13-16,0 4-1 16,0 0-2-16,-5 4 0 15,-4-4-4-15,-4 4 4 0,-5 0 2 16,-4 4-1-16,0-4 2 15,4 8-2 1,0-4-7-16,5-4-1 16,0 4 1-16,-1 0 1 0,10-1 5 15,4-3 3-15,4 0 0 16,-4-4 1-16,9 8-2 16,-4-4-1-16,8 4-1 15,-9-4 2-15,10 0-7 16,3 4-2-16,-3 4 1 15,-5 0 3-15,-5 3-4 16,9 5-1-16,-8 0 0 16,-10 4 2-16,-8-5-1 15,9 1 2-15,-5-4-2 16,-5 0-1-16,-3-9-15 16,3-3-7-16,-3-4-25 0,12-7-9 15,5-9-53 1</inkml:trace>
  <inkml:trace contextRef="#ctx0" brushRef="#br0" timeOffset="52200">14918 2574 176 0,'9'-16'66'0,"-9"12"-52"0,4-8 3 0,-4 12-2 16,0-4 5-16,0-4 5 15,0 4 2-15,-4 0 3 16,-5 0-16-16,4 1-6 0,-8-1-1 0,-5 4 0 16,1 0-3-1,-6 4-3-15,6-1 2 16,3 5 0-16,-3-4-1 16,3 4-2-16,1-4 5 15,8 0 1-15,1 0 9 16,4 4-2-1,0-8 0-15,4 8-1 16,10 0 2-16,-1 0-5 16,5 3-3-16,9 5-3 15,-5 4-3-15,4 4 1 16,1-1 1-16,-9 5-1 16,-5 0-1-16,-8-1 1 15,-10 5 1-15,-8-4-1 16,-14-1-1-16,-4 1-10 0,0-12-4 15,-13-9-57-15,-1-10-23 16</inkml:trace>
  <inkml:trace contextRef="#ctx0" brushRef="#br0" timeOffset="53958">1066 3395 124 0,'0'-8'46'0,"-4"4"-35"0,4-4 9 0,0 8 3 16,0 0-5-16,0 0 2 16,0 0-7-16,0-4-3 15,0 4-5-15,0 0 1 0,0 0 0 16,0 0 2-16,0 0 0 15,0 8 0-15,4 4 2 16,-4 8 1-16,5 3 3 16,-1 13-1-16,0 3 2 15,-4 13-8-15,5-5-4 16,-1 12-5-16,1-7 1 0,4-5 1 16,-1 0 0-16,1-7-3 15,0-5 0-15,0 1 13 16,0-9 5-16,0-3-10 15,0-4-4-15,0-8-41 16,0-8-18-16</inkml:trace>
  <inkml:trace contextRef="#ctx0" brushRef="#br0" timeOffset="55503">1071 3383 44 0,'8'0'16'0,"-3"0"-12"0,8 0 5 0,-4 0 2 0,0 4 7 16,0 0 3-16,4-4 12 15,5 0 6-15,0 4-15 16,4-4-3-16,9 0-4 16,4 4 1-16,5 0-10 15,5 0-2-15,4 0-2 0,4 0-2 16,9-4 1-16,5 0-2 16,8-4-1-16,1 0 1 15,-1 4-1-15,-8 4 0 16,13-4 2-16,0-4-1 15,-9 0 2-15,-5 0 0 16,1-4 1-16,4 4 0 16,-4 0 2-16,8 0-3 15,-4 0-2-15,5 4 0 0,-10-4 1 16,-3 4 1-16,3-8 1 16,-12 4-7-16,12 0 0 15,-4 0 3-15,0 0 2 16,1-3-3-16,8 3 1 15,0 4 2-15,0 0 3 16,0-4-4-16,0 0-1 16,4-4 2-16,1 4 1 15,-5-4-1-15,0 4 1 16,0 4-4-16,5 0 0 16,-5-4 1-16,0 4 2 15,-5-8 1-15,5 4 3 0,0-4-5 16,5 4-1-16,4-3 2 15,-5 3 1-15,1 0-1 16,-9 4-2-16,8 0 1 16,1-4-1-16,-5-4 0 15,4 4 2-15,9 0-3 16,-4 0 0-16,9 0 1 16,-4 4 2-16,3 0-1 15,-8-8 2-15,5 0-4 16,-1 4 0-16,-4 0 1 15,0 0 2-15,4 0-1 16,1 4-1-16,-10-4 1 16,10-3-1-16,-5-1-3 0,22 4 2 15,-5-8 1 1,-3 4 2-16,-14 8-3 0,-5 8 0 16,-8-4 1-16,4-12 2 15,-13 8-3-15,-1-4 0 16,-3-8 1-16,3 4 2 15,1 4-1-15,0 4-1 16,-5-4 1-16,-4-4 1 16,0 1-1-16,0 3-1 15,-9 0 1-15,4 0 1 16,-4-4 1-16,0 8 1 16,4-4-2-16,5-4-2 15,-9 4 1-15,0-4-1 16,0 8 0-16,-4-12 2 0,-5 12-1 15,4-4-1-15,1 0 1 16,-5-3-1-16,9 7 6 16,-5 3 4-16,1-3-8 15,-5-3 0-15,-4-9-4 16,-5 12 0-16,0 4 6 16,-9-8 5-16,5 4-1 15,-18 0 1-15,9-4-3 16,-9 4-1-16,9 0-3 15,-9 12 1-15,0-12 0 16,0-4 1-16,9 12-2 16,-9-5-2-16,9-3 3 15,-14 12 0-15,-8-8 3 0,8 16 3 16,-3-8-4-16,3 8-1 16,-4-9 0-16,9 13 0 15,-4 0 0-15,-1-1 2 16,5 1 1-16,-4 8 1 15,-1 3 0-15,5 9 2 16,0 3-5-16,-4 4-3 16,0 5 5-16,-1-5 5 15,1 0-6-15,-1-3-3 16,5-5 0-16,-4-7 2 16,-1-5-2-16,1-3 0 15,8-1-1-15,-4-7-2 16,5 4 1-16,-5-12 1 15,4 4 1-15,-4-9 1 0,5 1-2 16,-5-8 1-16,9 8-4 16,-9-12-2-16,-5 4-36 15,1-4-14-15,-1 4-103 16</inkml:trace>
  <inkml:trace contextRef="#ctx0" brushRef="#br0" timeOffset="57726">1164 4026 100 0,'0'-3'38'0,"4"3"-29"0,1 0 3 15,-5 0 1-15,0 0 0 16,9 0 5-16,-1 0-4 15,1 0 2-15,5 3 2 16,3-3 1-16,1 0-10 16,4 4-1-16,1 0-1 0,8 0-1 15,9 0-1-15,8 0-3 16,1-8-2-16,5 4 3 16,3-4 0-16,6 4-4 15,-1 0 1-15,0 0 0 0,5 0 0 16,-1 4 2-16,1 0 3 15,-1 0-2 1,1-8 0-16,0 0-3 0,-5 0-1 16,4 4 1-16,-3 0 0 15,-15 0 0-15,15 4 2 16,-1 4-3-16,-5 0-2 16,1 0 4-16,4-8 3 15,5 0 1-15,0-4 2 16,4 0-4-16,4 0 0 15,1 0 1-15,4 0 0 16,4 4-5-16,-8-4 1 0,3 0 0 16,-7 0 2-1,3 0 1-15,1 0 1 0,-1 1-5 16,5-1-1-16,4 4 1 16,-8 0 2-16,-1 0 2 15,1 0 1-15,-1-4-2 16,5 0 1-16,-4 4 0 15,8 0 1-15,-8 0-5 16,-1 0 1-16,5 0 0 16,-4 0 0-16,4-4 0 15,-5 4 0-15,1-4 0 16,-1 4 2-16,5 0-1 0,0 0-1 16,-5 0 1-1,-8 0-1-15,4 4 0 0,5-4 2 16,-5 0 1-1,0-4 1-15,-5 0-2 0,5 0-2 16,0 4 1-16,-4 0 1 16,0 0-1-16,4 0 2 15,0 0-2-15,-9 0-1 16,5-4 1-16,-5 0-1 16,4 0-3-16,1 0 2 15,0 4 1-15,-5-4 2 16,0 4 3-16,0 0 4 15,9 4-6-15,-13-8-4 16,4 4 0-16,-4-4 2 0,0 4 0 16,-10-4 2-16,6 0-9 15,-1-4-3-15,-4 4 5 16,4 1 1-16,-4-1 3 16,9 4 0-16,-5-4 6 15,-4 4 4-15,-5-4-5 16,-8 4-1-16,-10 0-2 15,6-4 1-15,-6 0 0 16,-4-4 1-16,5 4-2 16,-5 0-2-16,0 8 1 15,-4-8 1-15,0 0-3 16,0-4 0-16,0 4 1 16,-5 0 2-16,5 4 1 15,-10-8 1-15,10 8-2 0,-4-4 1 16,3 4-2-16,6-7-1 15,-1 3-2-15,0 0 1 16,0 4 1-16,0-4 0 16,-4 8 0-16,-5-8 0 15,1 4 2-15,-5 0 3 16,-5-4 9 0,1-4-8-16,-5 8 0 15,8 4-2-15,-8-4 0 16,5 8-40-16,-10-4-15 15,-8 4-74 1</inkml:trace>
  <inkml:trace contextRef="#ctx0" brushRef="#br0" timeOffset="58610">1182 4287 176 0,'0'-4'66'0,"0"8"-52"0,0-12 8 0,0 8-1 15,0 0-7-15,0 0 2 16,0 0-7-16,0 0-1 16,0 0-4-16,0 8 6 0,0 0 3 0,0 4 11 15,4 15-24 1,0 5 14 0,-4 0 4-16,0-1-7 15,0 1-1-15,0-1-4 16,5 5 1-16,-1-5-4 15,5-3-2-15,0-4-7 16,0-1-4-16,0-3-23 16,-5-4-11-16,1-8-70 15</inkml:trace>
  <inkml:trace contextRef="#ctx0" brushRef="#br0" timeOffset="59766">1173 4271 132 0,'-5'-8'52'0,"10"12"-41"0,-1 0-4 0,1 4-5 0,3-8-2 16,6 4 2-16,-1-4-1 15,5 4 2-15,4-4-2 16,5 8 17-16,-1-4 8 0,5 4-7 16,9-12-1-16,5 4-8 15,8 0-4-15,5 0-3 16,4-4-3-16,5 0-2 16,4 4-1-16,0 0 2 15,0-4 2-15,-5 4 2 16,14 0 1-16,-9 4-2 15,0-8 1-15,5 8-2 0,4-4-1 16,0 4 1-16,0-8 1 16,9-4 1-16,-1 4 3 15,1 0-3-15,0 4-2 16,4-4 0-16,1 4 1 16,-6 0-1-16,6-4-1 15,-5 4 1-15,-10 4 1 16,6-4-3-16,-1 0 0 15,5 8 3-15,-5-8 1 16,5 0-1-16,0-4 1 16,0 4-2-16,-9 0-1 15,4 0 1-15,1 0 1 16,-1 0-1-16,5 4-1 0,0-8 1 16,-14 4 1-16,9 0-3 15,-8 4 0-15,-1-4 1 16,-3 0 0-16,3 0 0 15,-4 0 2-15,5 4 1 16,-5-4 3-16,4 0-3 16,-4 0 0-16,0 0-3 15,5-4-1-15,8 4 1 16,1 0 2-16,3 4-3 16,6 0-2-16,-10 0 2 15,-4-4 2-15,-5-4 0 16,1 4 2-16,-5 0 0 0,-4 0 1 15,4-4-5-15,-5 0 1 16,1 0 0-16,4 0 0 16,-4 4-3-16,4 0 2 15,-14 0-1-15,6 0 0 16,-10 0 2-16,0 0 2 16,0 0-1-16,1-4 2 15,-1 0-2-15,5 0-1 16,-1 0 1-16,1-3-1 15,0 3 0-15,0-4 0 16,-1 4 0-16,-3 4 0 16,-5-4 0-16,-1 0 0 15,-8 0 0-15,-4 4 0 16,-1 0 0-16,5-4 2 0,-4 4-3 16,-5 0 0-1,0-4 3-15,-4 0 1 0,-1 4-4 16,-8 0-1-16,-5 0 3 15,-4 0 3-15,0 0 5 16,-9 0 5-16,0 0-6 16,0 0 0-16,0 0-6 15,0 0-4-15,5 0-35 16,-1-4-12-16,-4 0-58 16</inkml:trace>
  <inkml:trace contextRef="#ctx0" brushRef="#br0" timeOffset="61628">1164 4315 140 0,'0'-12'52'0,"0"12"-41"0,0 0-2 15,0-4 28 1,0 4-7-16,0 0-7 15,0 0-7-15,4 4-9 16,5 0 4-16,0 8 4 0,0-1-1 16,0 13 0-16,0-4-2 0,0 4 2 15,-1-1-7-15,-3 1-4 16,-1 0-2-16,5-1-1 16,-4 1 2-16,3 0 1 15,1 3 3-15,0 1 1 16,0 0-3-16,-4-1-3 15,-1 1 0-15,5-4-1 16,-5-1 0-16,1-3 2 16,-5-8 1-16,4 0 1 15,1-4-5-15,-5-1-1 16,9 1 3-16,-5 0 3 16,5-4-3-16,-5-4-3 15,5 4 3-15,0-4 1 16,-9 0 0-16,9 4-2 0,0-4-4 15,0 0 0-15,4 4 2 16,-4-4 3-16,13 4 0 16,5-4-1-1,-1 8 1-15,6-4-1 16,7-4 0-16,10 0 0 16,5-4 0-16,3 0 2 15,14 4 1-15,0 0-4 16,-4 0-1-16,9-4 1 15,-5 4 2-15,-5-4-2 16,1 4 0-16,4 0 1 16,4 0 0-16,-4 0 0 15,1 4 0-15,-1-4 0 16,0 0 2-16,-5 0-1 0,1 0-1 16,4 0 1-16,0 0-1 15,5 0-3-15,-1 4 0 16,1-4 4-16,-1 0 3 15,-4 4-3-15,5-4-3 16,-5 0 1-16,4-4 0 16,1 0 1-16,-1 0 2 15,1 0-3-15,-5 4 0 16,0 0-1-16,-5 4 0 16,10 0 4-16,-10 0 1 15,-3 0-4-15,-1 0-1 16,4 0 1-16,5 0 0 0,1 0 1 15,-6 0 2-15,5 0-3 16,0-1 0-16,0 1 1 16,5-4 2-16,-1 4-3 15,1-4 0-15,4 4 1 16,0-4 0-16,-5 0 0 16,1 0 2-16,-5 0-3 15,4 0 0-15,-4-4 1 16,14 0 2-16,-5 4-1 15,0-4-1-15,0 4 1 16,-5 0 1-16,-8-3-3 16,8 3-2-16,-8 0 2 15,-1-4 2-15,-3 4 0 0,-1 0-1 16,4 0 1-16,-3 0 1 16,-1-4-3-16,0 0 0 15,0 0-1-15,-4 4 0 16,0 0 2-16,-5-4 0 15,0 0 0-15,-4 0 2 16,0 4-3-16,0 0 0 16,0-4-1-16,-1 0-2 15,1 0 3-15,0 0 2 16,9 0 2-16,-5 0 1 16,-4-4-5-16,0 4 1 15,-9 0 0-15,-5 0 0 16,1 1 0-16,-5 3 0 15,4 0 0-15,-12 0 0 0,8-4-3 16,-9-4 2 0,-4 4 1-16,4 0-36 15,-9 0-13-15</inkml:trace>
  <inkml:trace contextRef="#ctx0" brushRef="#br0" timeOffset="62709">7803 4267 148 0,'5'-19'55'0,"-1"19"-43"0,1-8 1 16,-5 8-3-16,4-4 5 16,5 4 4-16,-9 0 4 15,0-4 3-15,0 4-14 16,-5 0-5-16,5 0 0 0,-4 8-2 15,0 4 2-15,-1 7 0 16,1 1 1-16,-1 4-2 16,1-5 1-16,-1 21 16 15,5-9-9 1,0-3-1-16,0 0-8 0,0-5-4 16,0 5 4-1,0 0 1-15,5-5-2 0,-10 1-1 16,5-4 1-16,-4-4 0 15,4-1-2-15,-5-3 1 16,1-4 0-16,4 0 3 16,0-4-3-16,-4-4-2 15,4 0 0-15,-5-4-1 16,5 4-3-16,-4-4 2 16,-5 4 3-16,9-4 1 15,-5 0-4-15,5 4 1 16,0 0-2-16,0 0-2 15,0 0 3-15,0 0 0 16,0 0 3-16,0 0 3 0,0 8-2 16,0 0-4-1,-4-4-2-15,8 4 2 16,-8 0 0-16,4 0 1 16,0-1 0-16,4 1 0 15,-8 0 0-15,0-4 0 16,-1 4 2-16,10 0-3 15,-10 0 0-15,1-4 1 16,4 4 2-16,0-8-3 16,-5 4 0-16,5 4 1 15,0-4 0-15,0-4 0 16,0 0 0-16,0 3 0 16,-4 5 0-16,4-8 0 0,-5 4 0 15,5 0 0-15,9-4 0 16,-9 0 0-1,0 0 2-15,9 4 3 16,0 0 2-16,0-4 1 16,-14 0-2-16,5 0-1 15,0-4-1-15,0 4 0 16,-4 4 0-16,0 0 2 16,-5 0-10-1,-9 4 3-15,5-4-1 16,4 0-9-16,-22-4-5 15,-14-8-58-15,-13-4-24 16,-13-4-18-16</inkml:trace>
  <inkml:trace contextRef="#ctx0" brushRef="#br0" timeOffset="63819">1333 5077 96 0,'-5'-20'35'0,"10"4"-27"0,-10 16-4 15,10 0-3-15,-5-4 3 16,4-8 2-16,0 8 17 16,-4 0 10-16,5-4 3 15,-5 8 0-15,0-3-13 16,0 3-6-16,0 0-10 15,9 0-5-15,-9 0 1 0,0 0 2 0,4 11 2 16,-4 13 8-16,5 0 2 16,-1-1-2-16,5 5 1 15,-5 0-7-15,5-1-3 16,5 5-6-16,-6-4 0 16,6 3 0-16,-5-3 0 15,0-5 0-15,-1-7 0 16,1-4-36-16,0-4-15 15,-9-8-56 1</inkml:trace>
  <inkml:trace contextRef="#ctx0" brushRef="#br0" timeOffset="64855">1395 5017 124 0,'-5'-4'46'0,"5"-3"-35"0,0 10-4 0,9-3-3 15,0 4 0-15,4 0 2 16,5 0 4-16,4 12 4 16,5-8 3-16,4 0 2 15,5-4-10-15,8 0-1 0,9 0 2 16,9 0-8-16,10 0-1 15,3-4-3-15,9 4-2 16,5-8 3-16,5 4 2 16,3 0 0-16,5-4 2 15,-4 12 0-15,9-8 1 0,-5 11 0 16,-9-11 0-16,0-4-2 16,1 1 1-16,-1 10-2 15,-4 1-1-15,-1-4 3 16,-3-4 0-16,-1 4 1 15,1 0 2-15,-1 0-3 16,0 0 0-16,5 0-1 16,0 0-2-16,-22-4 1 15,21 4-1-15,1 0-3 16,0-4 2-16,-5-4 1 16,1 8 0-16,4-4 0 15,-9 4 2-15,8 0 1 16,-3-4 1-16,-5 0-5 15,0 0 1-15,0 0 2 0,0 0 1 16,4 0-4-16,-4 0 1 16,9 4 0-16,-14 4 2 15,1-4-3-15,-5 3-2 16,9-3 4-16,-5 0 3 16,1-4-3-16,-1 4-1 15,1 8 0-15,4-8 0 16,-5 0 0-16,5 0 0 15,0-8-3-15,0 4 2 16,0 0 1-16,-5-4 2 16,5 4-3-16,-4 0 0 15,-1 0 1-15,-4 0 2 0,-8 0-1 16,12-8-1 0,1 8-2-16,-10 0 1 15,-4 0 3-15,-4 0-1 16,0-8 2-16,-5 4-2 15,0 4-1-15,-4 0-2 16,0 4 1-16,-9 4 1 16,9-12 0-16,0 0 0 15,-9 4 0-15,-5 0 0 16,-4 0 2-16,-8-4-6 16,3 4 1-16,-4 0 5 15,-4-4 4-15,0 0-3 16,-5 4 0-16,-4-4-3 15,0 4-1-15,4 0-12 0,-4 4-7 16,-9-4-55 0,0 0-42-16,0 0 44 15</inkml:trace>
  <inkml:trace contextRef="#ctx0" brushRef="#br0" timeOffset="66853">1404 5073 92 0,'-5'0'35'0,"1"-16"-27"0,8 20 18 0,-4-4 5 16,0 0-3-16,5-4-2 15,-5 0-10-15,0 4-3 16,0 0-7-16,-5 4 0 0,5-4 1 16,0 16 1-16,5-5 2 15,-5 5 1-15,0 0 3 16,4 8-5-16,0-1-1 16,5 5-4-16,-4 4-3 0,-1 3 0 15,5 9 1-15,-9-5 1 16,9 4 3-16,-9-3-3 15,4 3 0-15,1-3 3 16,-5-13 1-16,0 5-1 16,4-4-4-1,1-5 2-15,-1-7-1 16,1-8 1-16,4 0-5 16,-1-4-1-16,-8-4-2 15,0 0 3-15,5 8 0 16,-1-8 1-16,-4 0 0 15,9 0 0-15,-9 0 4 16,0 0 2-16,0-4-2 16,5 0-3-16,-5 4-5 0,4-4-2 15,1 8 3-15,3 0 1 16,-8-4 4-16,9 4 3 16,5-4-2-16,3 0-2 15,6-4-5-15,-1 4 0 16,4 0 2-16,10-4 1 15,4 0 5-15,4 0 2 16,5 0-9-16,4 4-3 16,1-4 3-16,4 4 1 15,8 4 2-15,-4-4 0 16,0-4 4-16,1 4 5 16,3-4-12-16,5 4-2 0,5 0 2 15,-1-4 1-15,1 4-1 16,-5-4 2-16,-5 8 7 15,6-8 4-15,-6 4-14 16,1 0-4-16,4 0 5 16,0-4 4-16,0 0-3 15,4 4 2-15,-3 0 0 16,3 0 0-16,-8 0 0 16,-1 0 0-16,5 4 6 15,0-4 6-15,-4 0-15 16,4 0-7-16,5-4 7 15,-1 0 3-15,-4 4-4 16,0 0 1-16,0 0 1 16,0 0 1-16,0 4 3 0,5-4 3 15,-5 4-7-15,0-4 0 16,-4 0 0-16,4 0 1 16,-5 0 1-16,1 4 0 15,4-4-3-15,0 0 0 16,0 4 2-16,5-4 0 15,-10 4-2-15,5 0 2 16,0-8-1-16,-4 4 0 16,8 4 0-16,-8 0 0 15,8 4 0-15,-3-8-2 16,-1 0 3-16,0-4 2 16,0 4-2-16,-5 0 0 15,-8-4 1-15,4 4 0 16,0 0 0-16,1 0 0 0,-6 0-3 15,1-4 2-15,0 8-1 16,0-4-2-16,-1 0 0 16,1 0 0-16,0 0 3 15,-5 0 0-15,0-4 1 16,5 0 2-16,-9 0-3 16,0 0 0-16,0 8 1 15,-5-8 0-15,-4 0 2 16,4 4 1-16,-4-4-4 15,0 4-1-15,0 0 3 16,0 0 1-16,-4 0-3 16,-1 0 1-16,-4 4 0 15,-4-4 0-15,0 0 0 16,-5 0 0-16,0-4 0 0,0 4 0 16,1-4 2-16,-6 4 1 15,-8-7-1-15,9 3-2 16,-5 8-2-16,1-8 1 15,-10 0-1-15,9 0 0 16,5 0-18-16,-9 0-7 16,4 0-61-1</inkml:trace>
  <inkml:trace contextRef="#ctx0" brushRef="#br0" timeOffset="67558">7679 5211 140 0,'4'-4'52'0,"-17"0"-41"0,17 8 15 0,5-12 4 16,-9 8-9-16,0 0-1 16,0-4-6-16,0 0-1 15,0 8-7-15,-4 4-4 0,8 0-1 16,-8 0 3-16,-1 4 2 0,5 3 6 15,0 1 5-15,5 8-3 16,-5-1 0-16,0 5-8 16,-5 0-2-16,5 3 0 15,0-7 0-15,0 4 0 16,5-5-2 0,-5-3-2-16,0 0 1 15,0-4-1-15,0-9 0 16,0 5 0-16,4 0-3 15,-8-4 2-15,8-8 3 16,-8 0 3-16,4 0-4 16,-13-4-1-16,4 4 0 15,0-4 0-15,0 4 0 16,-9-4 2-16,0 4-3 0,1 4 0 16,-6 4 1-16,-3 4 2 15,-5 0-23-15,-9 0-8 16,-9-5-83-1</inkml:trace>
  <inkml:trace contextRef="#ctx0" brushRef="#br0" timeOffset="69766">8554 4046 104 0,'0'-12'38'0,"0"12"-29"0,4-4 19 16,-4 4 9-16,0 0-5 15,0-4 1-15</inkml:trace>
  <inkml:trace contextRef="#ctx0" brushRef="#br0" timeOffset="69900">8558 4030 311 0,'-4'8'16'0,"4"8"-7"0,-5 12 0 0,5 7 2 16,0 9-6 0,5 3-1-16,-5 8-4 0,4-3-1 15,-4-1 1-15,0-8 0 16,-4-3 0-16,-1-1 0 16,1-7-31-16,-1-4-14 15</inkml:trace>
  <inkml:trace contextRef="#ctx0" brushRef="#br0" timeOffset="70202">8523 3999 172 0,'17'-4'66'0,"1"-4"-52"0,0 16-3 16,-5-4-6-16,5 4-8 16,4-4 2-16,5 4 1 15,0-1 0-15,-1 5 0 16,-4 4 2-16,1 4 1 0,-6 7 3 16,-8 1 3-16,-18 4 2 15,-4 3 1-15,-9-3-4 16,-5 3-3-16,-4-7-13 0,0-12-5 15,0-4-73 1</inkml:trace>
  <inkml:trace contextRef="#ctx0" brushRef="#br0" timeOffset="70534">8985 3932 148 0,'-5'4'55'0,"1"4"-43"0,4-8 25 15,0 0 9-15,4 7-10 16,-4 1-1-16,0 0-9 15,5 8-4-15,-1 0-12 16,-4 8 0-16,9 7 3 0,-5 5-7 16,5 3-3-16,-4 1-5 15,8 3 1-15,-4 0 3 16,-5-3 3-16,-4-1-4 16,5-7-1-16,-1-12-49 15,5-4-21-15</inkml:trace>
  <inkml:trace contextRef="#ctx0" brushRef="#br0" timeOffset="70905">9247 4228 192 0,'4'-8'74'0,"0"4"-58"0,1 16-6 0,-1-12-8 16,5 0-6-16,0 0 3 16,4 0 9-16,5-4 6 15,0-4-6-15,4-4-2 0,0 0-2 0,-4 0-2 16,0-3-2-16,-5-1 3 16,-4-4 0-16,-4 0-1 15,-1 5-2-15,-8-1 7 16,-5 4 3-16,-5 0-1 15,-3 4 0-15,-6 8-1 16,1 4 2-16,-9 8-5 16,4 4-3-16,5 7-1 15,4 9-1-15,5 0-3 16,13 3 2-16,9 1-6 16,4-9-3-16,10-3-45 15,8-8-19-15</inkml:trace>
  <inkml:trace contextRef="#ctx0" brushRef="#br0" timeOffset="71342">9797 3979 252 0,'-17'-20'96'0,"8"24"-75"0,-5-8-10 0,10 8-8 15,-9 4-7-15,-5 0 2 16,-4 4-1-16,-5 4 1 16,5 0 2-16,0 3 6 0,4 5 6 15,4 4 0-15,6-1 3 16,3 1-8-16,5 3-4 0,0-7-2 16,13-4 1-16,5-4-1 15,0-12 2-15,4-8-2 16,5-4-1-16,-1-4 1 15,-3-8 1-15,-1 0-1 16,-4-3-1-16,-5-1 1 16,0 4-1-16,-4 5 0 15,0-1 2-15,-5 8-3 16,-4 4-2-16,0 4-1 16,-4 8 0-16,-5 12 0 15,0 3 3-15,5 5 0 16,-1 3 3-16,5 1-3 15,0 0 0-15,0-13-37 16,14-3-16-16,3-8-53 16</inkml:trace>
  <inkml:trace contextRef="#ctx0" brushRef="#br0" timeOffset="71701">10188 3971 220 0,'-9'-12'82'0,"9"8"-64"0,-13 4-7 0,13 4-6 16,-9 0-5-16,-4-4 2 15,-5 8-3-15,0 0 0 16,-4 4 1-16,4-4 6 0,0 4 4 0,5 0-5 16,0 3-3-16,4-3 1 15,9 4 0 1,9-4-1-16,4 0 9 15,0-4 8-15,14-1-4 16,0 1 0-16,-1 4-9 16,-3 4-2-16,-6 0-7 15,1 7 0-15,0 1 1 16,-9 4 3-16,-9-1 0 16,-9 1 2-16,-9-4 0 15,-4-5 1-15,-5 5-9 16,-4-16-2-16,0-12-34 15,4-4-13-15,10-12-51 16</inkml:trace>
  <inkml:trace contextRef="#ctx0" brushRef="#br0" timeOffset="72047">10463 4046 208 0,'-4'-12'77'0,"13"12"-60"0,4-4-7 0,-4 4-6 16,4-4-11-16,1 1 0 15,4-5 5-15,-1 0 6 16,1 0-2-16,-5-4-3 0,1 0 0 16,-5 0-1-16,-5 0 0 0,-8 5 2 15,-5-1 2-15,-9-4 5 16,-4 8 6-16,0 8-1 15,-5 0 3-15,0 8-2 16,1 3 0-16,-1 9 1 16,5 4 2-16,8 3-5 15,10 1-1-15,4 3-6 16,9 1-1-16,9-4 1 16,4-9 0-16,13-3-46 15,10-12-19-15,-1-16-49 16</inkml:trace>
  <inkml:trace contextRef="#ctx0" brushRef="#br0" timeOffset="72859">11290 3912 228 0,'0'-16'85'0,"0"-7"-66"0,0 26-3 16,0-3-7-16,13-3-10 0,-4 3 1 15,4-4 4-15,0 4 5 16,5 0-5-16,9 7 2 0,-14 1 4 16,14 8 0-16,-10 0 4 15,6 16-7-15,-6 3-4 16,-3 5-2-16,-5-1-1 15,-9 4 0-15,0-7 2 16,-5-4-1-16,5-9 2 16,-4 1-2-16,-1-12 2 15,-4-8-2-15,1-12 2 16,-1-8-2-16,0-8-1 16,-5-7-2-16,14-9-1 0,0-3-3 15,9 3 1 1,0 1 3-16,5-5 3 0,3 1-2 15,10 0-2-15,0 7 2 16,4 5 2-16,0 7-2 16,4 8 0-16,1 12-1 15,-5 12 0-15,-4 4-3 16,-1 4 1-16,-12-1 2 16,3 5 1-16,-8 0 3 15,-9-4 3-15,-9 3-2 16,-8-3 0-16,8-4-3 15,-14-8-1-15,15 0-4 16,-6-4 1-16,10 0-27 16,-5-8-9-16,18-4-62 15</inkml:trace>
  <inkml:trace contextRef="#ctx0" brushRef="#br0" timeOffset="73535">12258 3880 148 0,'-14'-4'57'0,"14"1"-44"0,-4-5-21 0,-1 16-14 16,-8-12 10-16,-5 4 7 15,-4 0 36-15,-9 0 16 16,0-4-6-16,4 8-3 0,1 3-20 15,-1 1-6-15,5 4-8 16,0 4-3-16,4 4 0 0,9-1-1 16,5 1 2-16,4 0-1 15,4-4-1-15,18-4 3 16,0-8 0-16,5-4 1 16,4-4 0-16,0-4 0 15,-13 0 0-15,13-8-5 16,-9-4-1-16,-13 1 1 15,4-5 0-15,-4 4 5 16,-4 4 2-16,-1 1-5 16,-8 7 0-16,-1 0 3 15,5 4 5-15,-9 8-12 16,9 0-4-16,0 8 14 0,0-1 8 16,9 9-6-16,-4 0-2 15,8 4-5-15,5-1 1 16,0-3-11-16,8-8-4 15,1-4-5-15,-5-4 0 16,14-12-2-16,-19-4-1 16,1 0 9-16,0-8 4 15,0-23 7 1,-9-1 0 0,-5 5 11-16,-4 0 6 15,9 11 4-15,-5 4 4 16,-4 8-9-16,0 1-2 15,0 26-8-15,5 9-2 16,-5 4 0-16,4 4-2 16,5-1 1-1,0 5-2-15,-5-1 2 0,10 1-11 16,-5-8-4-16,0-5-47 16,8-7-19-16,-3 0-26 15</inkml:trace>
  <inkml:trace contextRef="#ctx0" brushRef="#br0" timeOffset="73702">12422 3821 240 0,'31'-8'90'0,"0"0"-70"0,0 8-5 0,-4 0-8 15,0-4-21-15,-1 8-5 16,5-19-15-16,-9 3-6 15,5-4-42-15,-9-4-20 16</inkml:trace>
  <inkml:trace contextRef="#ctx0" brushRef="#br0" timeOffset="74044">12853 3829 152 0,'-9'-8'57'0,"22"12"-44"0,5-8-54 0,-18 4-29 0,13 4 20 16,5-4 13-16,0 0 157 31,-5-8-60-15,-13-4-18-16,0 5-24 15,0-1-11-15,-9-4-4 16,-4 8 0-16,0-4-1 15,-5 4 5-15,-4 4 5 0,8 4 7 16,-8 4 3-16,-5 8 0 16,10 3 1-16,-1 1-15 15,5 4-5-15,8-1 4 16,14 5 3-16,9 0-8 0,8-5 0 16,6-7-51-16,12-4-19 15,5-4-32 1</inkml:trace>
  <inkml:trace contextRef="#ctx0" brushRef="#br0" timeOffset="74899">13523 3825 204 0,'0'-4'77'0,"-13"-8"-60"0,13 8 13 0,0 4 1 0,9 0-10 15,0 0 1-15,0-4-9 16,-5 1-3-16,14-1-5 16,-5 4 3-16,1-4 2 0,3 4-5 15,-3-4-3-15,12 0-1 16,-8-8 1-16,0 0 1 15,13-8 1-15,-18 5-2 16,1-9-2-16,-6 4 1 16,1-11 1-16,0-1-3 15,-18 4 0-15,5-3-1 16,-9 3-2-16,-1 8 3 16,-8 5 2-16,0 7 0 15,0 8-1-15,-1 15 3 0,1 9 0 16,-4 12 3-16,12 7 3 15,10 4-2-15,4 5 1 16,4-13-5-16,18 1 0 16,1-5 1-16,8-3 0 15,0-8-16-15,13-9-6 16,-4-11-55-16,-4-4-25 16,-5-4-13-1</inkml:trace>
  <inkml:trace contextRef="#ctx0" brushRef="#br0" timeOffset="75140">13972 3557 236 0,'9'-24'88'0,"0"12"-69"16,-5 16 2-16,-4-4-5 0,0 0-9 15,9 8-2-15,0 0 11 16,0 8 4-16,4 3-10 15,0 9-3-15,5 4-1 0,0 3-1 16,0-3 2-16,-5 3-4 16,0-7-2-16,-8-4-9 15,8-5-5-15,-13 1-33 16,9-8-13-16,-9-12-51 16</inkml:trace>
  <inkml:trace contextRef="#ctx0" brushRef="#br0" timeOffset="75336">14123 3671 188 0,'0'-8'71'0,"-9"16"-55"0,9-16 11 0,-4 8 0 15,-5 4-7-15,0 8 1 16,-13 4-8-16,4 8-3 16,0-1-5-16,-9 5-4 0,1 3 0 15,4 1 1-15,-1-4 3 16,6-9-24-16,3 1-10 15,5-4-161 1,18-4 96 0</inkml:trace>
  <inkml:trace contextRef="#ctx0" brushRef="#br0" timeOffset="75605">14314 3596 192 0,'27'-20'74'0,"-27"28"-58"0,-5-8 9 16,5 0 2-16,0 0-3 15,0 12 3-15,0 0-4 16,-9 8 0-16,9 3-12 16,0 13-2-16,-4-4 1 0,-5-1-8 15,9 1-1-15,0 3-1 16,0-7 2-16,0 0 1 0,-5-1 1 15,1 1-5-15,-5-8 1 16,9-5-31-16,-4-3-12 16,-5-4-31-16,9-8-13 15</inkml:trace>
  <inkml:trace contextRef="#ctx0" brushRef="#br0" timeOffset="75846">14274 3636 212 0,'4'-44'79'0,"10"25"-61"0,-10 7-5 16,14 8 43-16,4 0-20 0,-9 0-14 16,5 4-8-16,4 0-10 15,5 4-5-15,0 4-2 0,-5 4-1 16,-9 11 0-16,1 5 3 16,-14-4 2-16,0 7 0 15,-14-3-1-15,10 3 1 16,-14-15 1-16,-4 0-25 15,4-8-10-15,0-12-51 16,9-8-55 0,9 4 43-16</inkml:trace>
  <inkml:trace contextRef="#ctx0" brushRef="#br0" timeOffset="76657">14629 3723 148 0,'0'0'57'0,"0"-4"-44"0,0 8 1 0,0-4-1 16,0 0-3-16,14 0 4 16,-6-4-7-16,1 0-4 15,5-8-2-15,3 0 3 0,-3 0 5 16,-5 0-5-16,-5 0-2 16,5 1 7-16,-5-5 6 15,-4 4 6-15,0 0 2 16,0 0-4-16,-4 4 1 15,-5 4-7-15,-4 4-3 16,-1 12-5-16,6 4-2 16,-6 8 1-16,5 7 2 0,5 1-3 15,-1-4 0-15,10 3-1 16,-1-7 1-16,10-4-9 16,3-5-1-16,-3-3-20 15,12-12-8-15,-8 0-22 16,9-16-9-16,-1 1-6 15,-3-5-19 1,-6-4 35-16,6-7 214 31,8-13-59-15,-9 5-15-16,-9 7-34 16,1 8-17-16,3 5-12 15,-8 3-5-15,-4 8-9 16,8 8-5-16,0 0 1 0,-8 12 0 15,4 4 1-15,-5 3 0 16,-4 5 2-16,0 4-5 16,-4 7-3-16,-5-3 1 0,9-9 2 15,-5 1 0-15,5-8 2 16,-9 0-2-16,9-8 2 16,0-8-4-16,0 0-2 15,0-4-5-15,0-12-2 16,9-4 2-16,-4-7 3 15,-5-1-2-15,13-12 0 16,0 5 4-16,5 3 3 16,9 1-1-16,-9 3 0 15,8 4-1-15,-4 9 0 16,5 7 0-16,4 4 0 0,-13 8 2 16,9 8 0-16,-10 7-3 15,-8 5 0-15,-4 4 4 16,-10-5 1-16,-4 1-3 15,-8-4 1-15,3 3 2 16,1-3 1-16,-5-20-1 16,0 0 1-16,5-4-2 15,0-12-1-15,13 1-15 16,9-5-7-16,-1-4-16 16,6 1-4-16,8-1-39 15</inkml:trace>
  <inkml:trace contextRef="#ctx0" brushRef="#br0" timeOffset="76899">15522 3336 204 0,'0'-16'77'0,"0"20"-60"0,9-8 26 0,-9 4 7 15,0 0-10-15,0 0-1 16,0 0-13-16,4 4-7 15,-4 8-10-15,14 3-4 0,-10 9 1 16,5 8-3-16,-5 3 0 16,5 13-3-16,-4-13-1 15,3 9 3 1,-8-5-23-16,0-3-11 0,0-13-58 16,0-3-25-16</inkml:trace>
  <inkml:trace contextRef="#ctx0" brushRef="#br0" timeOffset="77094">15429 3569 268 0,'-5'-4'101'0,"5"8"-78"0,5-12 6 16,3 8 0-16,10-4-16 15,13 0-4-15,5 0-9 16,8 0-2-16,1-4 1 15,4-4-11-15,-9 4-2 0,-9 0-33 0,-5 0-12 16,-21 1-48 0</inkml:trace>
  <inkml:trace contextRef="#ctx0" brushRef="#br0" timeOffset="90874">8496 5191 104 0,'9'-4'41'0,"0"4"-32"0,-9-20 4 15,0 9 0-15,4 3 3 16,-8-4 2-16,4 4 6 16,4 0 2-16,-4 4-7 15,0 4-1-15,-4 0-11 16,4 4-2-16,0 4-1 0,-9 4 6 0,4 4 4 16,1 3-1-1,0 1 0-15,-1 4-3 0,5-1-1 16,0 1-5-16,9 0-1 15,4-8-3-15,5-5-1 16,4-3 7-16,5-8 4 16,9-12-12-16,-1 1-3 15,-4-5 2-15,0 4 1 16,0-4 2-16,-13 4 0 16,0-3-3-16,-5 3 2 15,0 0 1-15,-13 8-3 16,-4 4 2-16,4 0 1 15,0 8-3 1,0 4 2-16,9-1 1 16,0 5 0-16,0 0 0 15,8 4 0-15,10-4 2 16,-5-1 1-16,9-7-1 16,-4-4 1-16,0-8-2 15,-5-4 2-15,5-11 0 16,-10-1 3-16,1 4-8 15,-9 0 0-15,0-3-2 16,-5 3 2-16,-8-4-10 16,-5 0-22-1,5 8-11-15,-5-3-51 16</inkml:trace>
  <inkml:trace contextRef="#ctx0" brushRef="#br0" timeOffset="91474">9224 5104 200 0,'-8'-20'74'0,"12"24"-58"0,-8 0-4 0,8-4-4 0,-4 0-7 16,0 8-1-16,0-8 12 16,9 4 6-16,-5 0 13 15,5 12-17-15,4 8-6 16,-4-5-6-16,5 1-5 16,-5 4 2-16,-1-1 10 15,1 1 3-15,-4 0-3 16,-1-8-3-16,-4-1-3 15,0-3 0-15,0-8 0 16,0-4 1-16,-4-4-5 16,4-8 1-16,0-3-2 15,0-5 0-15,0-4 0 16,0 1 0-16,4 3 4 16,10-20-1-16,3 9-1 15,6 3-2-15,-1 8 1 16,4 5-1-16,5 7 0 15,-4 12 0-15,4 4 0 16,0 3 0-16,-4 9 0 16,-5 0-5-16,-4 0-3 15,-9-1 12-15,0-3 8 16,-9 0-3-16,-5 0-1 16,-4-4-6-16,-4-5 0 15,0-7 2-15,4 0 3 16,0-4-9-16,4-7-4 15,5-1-5-15,5 4-2 16,4 0-19-16,0-4-7 0,0 0-59 16</inkml:trace>
  <inkml:trace contextRef="#ctx0" brushRef="#br0" timeOffset="91761">9846 5096 192 0,'-4'-23'71'0,"8"19"-55"0,-8 4-9 16,4 0-8-16,0 0 0 0,-5 8 5 16,5-4 13-16,-4-4 9 15,-1 11-13-15,1 5 4 16,-1 0 3-16,5 4-11 0,0-1-5 15,5 1 2-15,-5 0 0 16,0 0-7-16,0-5-1 16,4 1-18-16,-4-8-6 15,0-8-38 1,0 0-56-16,-4-4 24 16</inkml:trace>
  <inkml:trace contextRef="#ctx0" brushRef="#br0" timeOffset="91895">9722 4808 204 0,'0'-20'77'0,"0"24"-60"0,9-4-7 0,-9 0-8 0,0 0-41 16,4 0-16-16,5 4-19 16,0 0-6-16</inkml:trace>
  <inkml:trace contextRef="#ctx0" brushRef="#br0" timeOffset="92166">10042 4804 204 0,'-14'-12'77'0,"10"16"-60"0,8 8-5 0,-4-4-4 16,0 4-7-16,0 8-1 15,0 7 18-15,5 5 8 16,-5 7-13-16,4-3 2 0,1 3 1 16,3 9-8-16,1-9-2 15,0-7-4-15,-4-5-2 16,-1-7-21-16,1 0-9 16,-5-8-51-1,4-4-51-15,-8-4 40 16</inkml:trace>
  <inkml:trace contextRef="#ctx0" brushRef="#br0" timeOffset="92302">9957 5096 208 0,'-13'-8'77'16,"22"-11"-60"-16,4 31-5 0,-4-9-4 0,9-3-9 16,4-3 0-16,9-1-21 15,0 4-10-15,0-4-50 16,5-4-20-16</inkml:trace>
  <inkml:trace contextRef="#ctx0" brushRef="#br0" timeOffset="92660">10348 5061 200 0,'9'8'74'0,"0"-28"-58"0,9 20-17 0,-5-4-13 15,0 4-22-15,5-4-5 16,0-4 22-16,4-4 10 16,-4 0 15-16,-5-3 7 15,0 3-4-15,-4-4-1 16,-4 4 2-16,-5 0 4 16,-5 0-2-16,-4 5 3 15,0-1-8-15,-4 4 2 0,0 4 2 16,-5 4 11-16,0 4 6 15,0-1-12-15,1 13-4 16,8 4-2-16,0 8 4 16,5-1-4-16,8 1 0 0,5-1-9 15,4-3-2-15,5-8 2 16,9-9 3-16,4-3-36 16,4-4-16-16,5-12-55 15</inkml:trace>
  <inkml:trace contextRef="#ctx0" brushRef="#br0" timeOffset="93637">11396 4954 176 0,'-9'-8'66'0,"9"0"-52"0,0 4-3 16,5-7-24-16,-1-5 3 15,9-4 6-15,-4-8 7 16,-4-3 0-16,4-5 14 0,-5 1 8 16,0-5-13-16,-4 1-4 15,0 3-5-15,0 1-3 16,0-5 9-16,-8 9 6 15,-1-1-3-15,-9 12 1 16,0 5-8-16,-4 7-1 16,4 4-2-16,-4 12-2 15,0 4 5-15,9 11 4 0,-1 5-5 16,5 11 0-16,5 13 9 16,-1 7 3-16,5 4-5 15,5 0-2-15,-1 0-7 16,-4 0-2-16,0-3 0 15,-4-9 0-15,-1-8 2 16,-8-7 1-16,0-4 1 16,-5-9 2-16,0-7-3 15,0-8-2-15,1-8 0 16,3-4-1-16,1-12 0 16,9 0 2-16,4-3-1 15,4-5-1-15,1 4-2 16,12-3 1-16,5-1-1 15,5-4-2-15,4 5 0 0,5 3 0 16,-1 0-6-16,5 0-4 16,0 1-23-16,-4 3-9 15,-1 0-42 1,1 0-36-16,-14 8 47 16</inkml:trace>
  <inkml:trace contextRef="#ctx0" brushRef="#br0" timeOffset="93995">11734 4907 200 0,'-9'-12'77'0,"13"20"-60"0,9-4-9 0,-4-4-7 0,0 0-12 15,5 0-1-15,-1-4 9 16,-4 0 4-16,4 0 0 15,-4-4 6-15,9-4 5 0,-5 0-4 16,0-3-2-16,-4-1-6 16,-4 0 0-16,-1 0 0 15,-8 0 0-15,-1 1 2 16,1 3 1-16,-5 4 5 16,-4 4 3-16,-5 0-4 15,0 4 1-15,0 4-3 16,-4 8 2-16,-5 4 5 0,14 3 2 15,0 9-3-15,-5 4-1 16,14-1-6-16,4 5-1 16,4-1-1-16,9-7 1 15,5-16-22-15,4 3-9 16</inkml:trace>
  <inkml:trace contextRef="#ctx0" brushRef="#br0" timeOffset="94402">11987 4808 200 0,'-9'0'74'0,"0"8"-58"0,18-4 3 0,-5 0-2 0,5 0-11 16,0 0-3-16,13 0 4 15,0-4 3-15,1 0-5 16,-1-4-1-16,-4 0 2 0,4-4-5 15,-4 0-1-15,4-4 0 16,-9 0 2-16,0-3-1 16,-4-1-1-16,-9 0 1 15,0 0 1-15,-9 0-3 16,-4 5 0-16,-9-1 1 16,0 8 0-16,-9 0 2 15,8 12 1-15,-3 0 7 16,4 7 4-16,-1 5-3 15,6 8-1-15,8 3-4 16,4 5-1-16,10-1-3 16,8-3 1-16,9 0 0 0,9-9 1 15,5-3-18-15,4-8-7 16,0-8-26-16,13-12-9 16,-4-4-44-1</inkml:trace>
  <inkml:trace contextRef="#ctx0" brushRef="#br0" timeOffset="94852">12613 4465 244 0,'-13'-16'90'0,"13"20"-70"0,-5-12-5 0,5 8-6 0,0 8-8 15,0 4 2-15,5 3 7 16,-5 1 5-16,0 4-7 15,0 4 9-15,0 3 3 0,0 9-4 16,0 3-1-16,0 1-7 16,4 3 0-16,-4-3-5 15,0-1-2-15,0-7 2 16,0-9 2-16,0-3-2 16,0-4-2-16,0-12 2 15,0-8 0-15,-4 0-17 16,-1-12-7-16,1-4 5 15,-1 1 4-15,-8-1 5 16,-5 4 5-16,-8 4 1 16,8 1 1-16,-9 7 0 0,-4 4 0 15,9 7-3-15,0 5 0 16,-1 4 8-16,10 0 4 16,4 4-4-16,9 3-1 15,5-7-4-15,4 0-1 16,17-4-6-16,1-12-3 15,8-4-27-15,-4-8-14 16,18-8-28 0,-9-3-44-16,-4-5 33 15</inkml:trace>
  <inkml:trace contextRef="#ctx0" brushRef="#br0" timeOffset="95332">12875 4445 256 0,'-13'-8'96'0,"8"0"-75"0,10 4-5 16,-5 12-7-16,0 0-8 16,0 0-1-16,0 0 18 15,0 12 8-15,9-5-13 16,-9 9 2-16,4 0-1 0,-4 3-3 16,0 9 1-16,9 3-9 15,-9 5-4-15,0-1 2 16,0 1 1-16,0-9 0 15,0 1-2-15,-9-9 1 16,9-3 1-16,0-8 1 16,9-4 1-16,-9-5-2 15,0-14 1-15,4-5-9 0,1-12-1 16,-5 0 4-16,13-3 3 16,-4-1-4-16,4 0 1 15,-4 5 1-15,13 3 1 16,-4 4-2-16,9 4 2 15,-9 5-1-15,-1 3 0 16,1 4 0-16,9 11 0 16,-10 5 2-16,-3 4 0 15,-1 4 0-15,-8-1 0 16,-5 5 0-16,-5-4 2 16,-4-5-1-16,-9 1-1 0,-4-8-4 15,-4-8 0-15,-1-4-25 16,5-8-10-16,0-8-31 15,8-4-11-15,10 1-14 16</inkml:trace>
  <inkml:trace contextRef="#ctx0" brushRef="#br0" timeOffset="95782">13466 4595 208 0,'0'-4'79'0,"9"4"-61"0,-18-4-3 16,9 4-6-16,-5-4-7 16,1 4-2-16,-10-4 9 0,-8 0 4 15,9 4-6-15,-9 4 9 0,-5-4 4 16,5 4-10-16,0 4-3 16,-1 4-5-16,1 0 1 15,9 3-2-15,-5 1 2 16,9 0-4-16,5-4 0 15,-1 0 1-15,19-8 4 16,3-4 0 0,1-4-2-16,4-4-1 15,1-4 0-15,3-4 1 16,-8 4-1-16,0 1 8 16,-5-1 4-1,-4 4-2-15,0 0 1 0,0 8-9 16,-9 0-2-16,4 16 1 15,-4-1 1-15,9 9-1 16,-4 0 1-16,-5 3-2 16,0 1-1-16,8-4 1 15,1-4-41 1,5-5-15-16,8-11-70 16,-4-4-30-1,4-4 82-15</inkml:trace>
  <inkml:trace contextRef="#ctx0" brushRef="#br0" timeOffset="95889">13856 4579 220 0,'-17'-8'82'0,"8"8"-64"0,9-8-4 0,-9 8-6 16,0 4-7-16,-4-4 2 15</inkml:trace>
  <inkml:trace contextRef="#ctx0" brushRef="#br0" timeOffset="96023">13768 4575 391 0,'-14'8'31'0,"-3"4"-2"15,3 0-17-15,-4 4-8 16,5 3-3-16,9 5-1 16,4-4 0-16,0 3 0 15,4-3-3-15,9-4 2 16,1-4-34-16,4-4-17 16,8-12-66-1</inkml:trace>
  <inkml:trace contextRef="#ctx0" brushRef="#br0" timeOffset="96282">13994 4461 296 0,'-13'-20'112'0,"13"24"-87"0,0 4-7 16,0-8-9-16,13 8-9 15,0-4 2-15,5 4-3 16,-4 3-2-16,3 5 2 15,-3 4 2-15,-1 0 4 0,-4 3 0 16,0 5 0-16,0 0-3 16,-5 3 1-16,-4-3-18 15,13-4-4-15,-8-9-24 0,4-3-8 16,4-8-22 0,0-8-44-16,10-8 26 15</inkml:trace>
  <inkml:trace contextRef="#ctx0" brushRef="#br0" timeOffset="96609">14434 4552 228 0,'9'-24'85'0,"-5"20"-66"0,-8 4 14 0,-5 4 4 15,9-4-21-15,0 4-6 16,-5 0-7-16,1 4 0 16,-5 0-2-16,-4 3 2 0,-1 1 0 15,-3-4 1-15,3 0 0 0,-8 4-2 16,0-4 1-16,-9 0-4 15,9 0 0-15,-5-1 3 16,0 1 1-16,5-4-1 16,4 0-2-16,5 0 1 15,4 0-1-15,5 0 4 16,4 4 2-16,4 0 4 16,5 0 4-16,9 4-6 15,0-1 0-15,8 1-4 16,-4 0-1-16,5 0-1 15,13 0 1-15,-4-4-2 16,-5-4 2-16,9-4-29 16,-5-4-11-16,10 0-42 15,-14 0-17-15</inkml:trace>
  <inkml:trace contextRef="#ctx0" brushRef="#br0" timeOffset="98891">4162 5898 120 0,'4'-16'46'0,"-4"16"-35"0,-4-8 16 0,4 8 7 16,0-4-23-16,0 0-7 16,-5 0 0-16,1 4 4 15,-1 0-4-15,1 0 5 0,4 0 1 0,0 0 3 16,0 8 5-16,-5 4 1 16,5 4 1-16,0 3-5 15,0 9 1-15,0 8-3 16,5 3 0-16,-5 1-5 15,0 7-3-15,4-4-2 16,1 1 0-16,4-9 0 16,-1 9 1-16,-3-5 0 15,-1-3 0-15,5-13-2 16,-4 1 1-16,-5-4-42 16,0-12-18-16</inkml:trace>
  <inkml:trace contextRef="#ctx0" brushRef="#br0" timeOffset="99927">4122 5906 60 0,'4'-8'24'0,"18"20"-18"0,-4-16 9 16,-14 8 3-16,10-1-2 16,4 1 3-16,4-4 1 15,4 0 0-15,5-4-5 16,5 1-1-16,13 3-4 15,0-4-1-15,4 4-5 16,5-4 8-16,4 4 5 0,0 4-9 0,14 0-2 16,-1-4-2-16,5 0 2 15,4 0-3-15,5 0-2 16,-4 0-3-16,12 0 1 16,-17 0 5-16,5 0 5 15,-23 0-3-15,27-4-1 16,-23 0 0-16,19 4-1 15,-5 0-5-15,-5 0-1 16,1 0 1-16,-5 0 2 16,-5 4-5-16,-4-8 1 15,-13 4 3-15,9 0 2 16,-9-4 2-16,4 4 0 0,-4 0-5 16,0 0 1-16,-5-4 0 15,-4 4 0-15,-4-4-3 16,-5 4 2-16,-5-4 1 15,1 4 0-15,-9 0 2 16,4-4 3-16,-13 4 2 16,0-4 1-16,0 4-2 15,-9 0-1-15,4 0-3 16,1-4-2-16,-5 0 3 16,4 0 0-16,0 4-1 15,1-8 1-15,-1 4 9 16,1 0 4-16,-5 4-10 0,4 0-5 15,-4 0-6-15,5 0 0 16,-5 0 5-16,0 0 4 16,0 4-6-16,0-4-3 15,4 8 11-15,1 4 8 16,-1 0-1-16,0 4 1 16,1 3-6-16,4 5-3 15,-9 4 2-15,9-1 2 16,-5 9-4-16,5-5-1 15,-9 1 0-15,9-4 2 16,-5 3-1-16,5 1 0 16,-4-1-1-16,-1-7 0 15,1 0-2-15,-1-1 1 16,-4-11-2-16,9 4 2 0,4-12-18 16,-13-4-6-16,0-4-96 15,0-12-64 1,0-7 71-16</inkml:trace>
  <inkml:trace contextRef="#ctx0" brushRef="#br0" timeOffset="100887">4144 6431 124 0,'-9'-8'46'0,"9"-4"-35"0,13 24 1 0,-8 0-3 16,4-16-3-16,8 4 1 16,-3 0 2-16,-1-4 5 15,5 4-8-15,8 0 3 0,5 4 4 16,5-4-1-16,13 4 1 16,4-4-5-16,18 0-3 0,0-4 2 15,18 4 0-15,-22 0-1 16,39-4 1-16,5 0-2 15,0 4 2-15,5 4 0 16,-10-8 3-16,5 12-5 16,0-8-1-16,9 0-2 15,-9 4 1-15,-8-4-2 16,3 0-1-16,-4 0 1 16,-4-4-1-16,-5 0 0 15,-4 4 2-15,-5-4 8 16,-8 0 5-16,-5-4-9 15,-13 4-4-15,-5 4-1 16,0 8 1-16,-17-12-3 16,-10 4 0-16,-8 8-10 15,-4-12-5-15,-10 8-87 16,-8-4-45-16,-10-12 68 16</inkml:trace>
  <inkml:trace contextRef="#ctx0" brushRef="#br0" timeOffset="102134">4721 6044 136 0,'-18'4'52'16,"18"8"-41"-16,-17-9 2 0,8 5 0 0,-5 4 2 16,-3 0 5-16,-1 0-19 15,-4 4-9-15,4-4 3 16,0-1 4-16,5 1 3 0,4 0 11 16,4 0 6-16,5-4-6 15,0-8-2-15,5 0-2 16,4 4-1-16,0-4-4 15,0 0-1-15,-1-4 1 16,6 0 0-16,-1 4-2 16,0-4 1-16,5 0 0 15,0 4 1-15,9 8-2 16,-5 0 1-16,0 4 0 16,0-1 1-16,0 1-2 0,-4 4-2 15,-5-4 3-15,-13 4 2 16,-4 3 2-16,-5-7 3 15,-4 8-5-15,-9-8-3 16,-5-4-1-16,-4 4-1 16,0-5-11-16,4-3-5 15,1-8-52 1,8-3-60-16,9-9 30 16</inkml:trace>
  <inkml:trace contextRef="#ctx0" brushRef="#br0" timeOffset="102435">4921 6079 152 0,'4'-4'57'0,"-4"4"-44"0,-8 0 21 16,3 0 5-16,5 0-10 15,9 4-5-15,-9 4-9 16,9 0-2-16,0 0-8 16,0 4 1-16,-1 4 4 0,6 3-8 15,-1 5-1-15,-4 4 1 16,0-1 3-16,0 1-7 0,-5-4 0 16,1-5-20-16,-10 1-6 15,5-8-47 1,0-12-50-16,-4 0 37 15</inkml:trace>
  <inkml:trace contextRef="#ctx0" brushRef="#br0" timeOffset="102765">5130 6091 128 0,'4'-4'49'0,"5"8"-38"0,-18 4 1 0,9 0-2 16,-4 0 2-16,-1 0 3 0,-4 7 0 15,-4-3 1-15,4 4-8 16,-4-4-3-16,0 4 1 0,-5-4-3 16,4-1 0-16,1-3-1 15,0 8 5 1,8-8 3-16,5-4 1 16,-9 4 1-16,18 0-2 15,-9-8 1-15,14 4-4 16,-1 0-2-16,9 0 2 15,0 3 0-15,5-3 5 16,0 8 3-16,-1-4-15 16,-3 0-6-16,-1-4 2 15,-4 4 3-15,-1-8-42 16,-3-4-21-16,-6 0-31 16</inkml:trace>
  <inkml:trace contextRef="#ctx0" brushRef="#br0" timeOffset="103019">5374 6063 176 0,'-13'-3'68'0,"22"6"-52"0,-5 9 6 0,0-4-1 15,-4 0 2-15,0 4 6 16,5 4 4-16,-5 0 2 0,0 3-19 15,0 1-3-15,4 4 1 0,-4-5-8 16,9 1-1-16,-9-4-3 16,9 0 1-16,-9-4-4 15,4-1 0-15,1-3-34 16,-5-8-15-16,-5-4-71 16</inkml:trace>
  <inkml:trace contextRef="#ctx0" brushRef="#br0" timeOffset="103153">5281 6016 184 0,'0'-16'71'0,"0"8"-55"0,9 4-5 16,-9 4-3-16,0 0-12 0,8 8-1 16,-3-4-20-16,-5 0-7 15</inkml:trace>
  <inkml:trace contextRef="#ctx0" brushRef="#br0" timeOffset="103504">5711 6127 160 0,'-8'-20'60'0,"12"20"-47"0,-4 0-3 0,-4 0 41 15,4 0-17-15,0 4 2 16,-5 0-2-16,5 8-20 16,-4-1 5-16,8 9 2 0,1-4-7 15,-5 16-1-15,8 3-7 16,-3 1-2-16,-1-1-2 15,-4-11-2-15,0-8-10 16,9 7-37 0,-4-11-6-16,-1-4-37 15,1-12-42 1</inkml:trace>
  <inkml:trace contextRef="#ctx0" brushRef="#br0" timeOffset="103740">5685 6131 156 0,'-9'-24'57'0,"9"16"-44"0,9-4 25 0,0 4 8 16,0 4-12-16,-1-4-2 15,10 1-6-15,0-1-1 16,4 4-14-16,0 0-2 0,5 8-2 16,0 4-6-16,-1 3-2 15,-3 5 0-15,-10 4 0 16,-4 4 1-16,-9-1 0 15,-14 1 2-15,-3-4 1 16,-14-8-4-16,0-5-1 0,-1 1-28 16,6-12-12-16,4-7-74 15</inkml:trace>
  <inkml:trace contextRef="#ctx0" brushRef="#br0" timeOffset="104805">7923 5858 120 0,'-4'-12'46'0,"4"12"-35"0,4-8 20 15,1 8 26 1,-5-11-14-16,0 3-11 16,0 4-7-16,0-4-15 15,0-4 5-15,0 8 2 0,4 0-9 0,-4 4-2 16,0 20 9-1,4 4-2-15,-4 3 3 16,5 9-7-16,-5 3-3 16,4 9-1-16,1-1-1 15,-1 0-5-15,5-3 1 16,-4-1 2-16,3-11 1 16,-3-5-1-16,-1-3-2 15,1-4-41-15,4-28-112 31</inkml:trace>
  <inkml:trace contextRef="#ctx0" brushRef="#br0" timeOffset="106908">8003 6395 128 0,'-13'-4'49'0,"8"16"-38"0,5-12-3 16,0 0 18-1,0 4-12-15,0-4 1 16,5-12 0-16,-5 12-9 16,9 12 6-16,0-4 1 0,4-4 11 15,9 8-8-15,5-12-4 16,4-4-5-16,9 4-2 16,9 0-1-16,8-4 0 15,14 0 0-15,18 4 0 16,9 0 0-16,4 0 0 15,9 0 0-15,5-8 0 16,8 4-2-16,5 4-2 16,-9-4 5-16,8 4 1 15,6-12 0-15,3 4-1 16,1 0-3-16,0 4-2 16,-14 0 1-16,0 0-1 0,1-3 0 15,-5 3 2-15,-9 0-1 16,-5-4-1-16,-4 0 1 15,-8 0 1-15,-6 4-3 16,-8-4 0-16,-13 4 3 16,-9 0 1-16,-9 0-1 15,-14 4-2-15,-8-4-2 16,-9 4 1-16,-14-4-52 16,-8 0-24-16,-10 1-25 15</inkml:trace>
  <inkml:trace contextRef="#ctx0" brushRef="#br0" timeOffset="107675">8327 6000 104 0,'0'-15'38'0,"18"11"-29"0,-31-4 21 0,22 8 8 16,-9 0 2-16,8 0 3 15,-8 0-11-15,0 8-2 16,0 3-17-16,5 1 5 0,-5 12 5 15,4 4-6-15,-4 7 1 0,9 1-7 16,-4 7 1-16,-10 4-5 16,10-3-2-16,8-9-5 15,-13 1-2-15,0 3 3 16,4-3 3-16,5-12-14 16,-4-5-8-16,-5-7-53 15,0-12-21-15,0 0-15 16</inkml:trace>
  <inkml:trace contextRef="#ctx0" brushRef="#br0" timeOffset="107961">8367 6024 184 0,'9'-20'71'0,"0"24"-55"0,-5-8-2 0,5 0-4 15,5 0 4-15,-1 0 5 16,5 0 11-16,0 1 3 16,4-1-17-16,0 4-9 0,0 4-5 15,0-1-2-15,-4 5 2 16,0 4-10-16,-5 4-2 16,-8 4 3-16,-5-1 1 15,-9 5 23-15,-9 0 11 0,0 0-13 16,-8-5-8-16,3 5-8 15,-3-12 0-15,-1-4-30 16,9-12-12-16</inkml:trace>
  <inkml:trace contextRef="#ctx0" brushRef="#br0" timeOffset="108409">8847 6052 208 0,'0'-4'77'0,"0"4"-60"0,0-4 13 0,0 4 1 16,0 0-10-16,0-4-1 15,0 4-6-15,0 0 1 16,-5 4-8-16,-3 0 5 0,-1 8 1 16,0 3-2-16,0 5 1 15,0 4-9-15,5-1-2 16,4-3 1-16,4 0 3 16,0 0-2-16,5-9-2 15,5-7 2-15,3-4 2 16,1-4-4-16,0-3-1 0,0-1 0 15,-9-4 0-15,0-8 0 16,-9 0 2-16,0 1-3 16,-9-1 0-16,-9-4-4 15,0 4 1-15,-4 5 0 16,0 3-1-16,-1 4-14 16,1 4-7-16,5 0-23 15,3 8-6-15</inkml:trace>
  <inkml:trace contextRef="#ctx0" brushRef="#br0" timeOffset="108860">9278 5949 108 0,'-5'-12'41'0,"5"16"-32"0,-4-8 6 0,-1 8 3 16,1-4 7-16,-5 0 7 16,-4 0-6-16,-1 4-3 15,-3 0-13-15,3 4 0 0,-8 0 1 16,4 0-4-16,1 4 1 16,3-1-1-16,1 5 3 15,4 0-3-15,0-4-2 16,5 4 2-16,-1-9 0 0,5 1 5 15,5 0 3-15,-1-4-2 16,9 0 0-16,1-4-5 16,-1 0 0-16,0 0-1 15,5 0 1-15,0 4-7 16,0 4 0-16,4 4-1 16,-4 4 0-16,-5-1-3 15,0 9 2-15,-8 0 3 16,-5-1 1-16,-9 5 1 15,-4-4 2-15,-10-4-1 16,-3-9 0-16,-5-3-6 16,-5-8 1-16,5-4-38 15,0-4-14-15</inkml:trace>
  <inkml:trace contextRef="#ctx0" brushRef="#br0" timeOffset="109025">9535 5933 96 0,'5'-8'38'0,"-14"12"-29"0,9-8 30 0,0 4 14 16</inkml:trace>
  <inkml:trace contextRef="#ctx0" brushRef="#br0" timeOffset="109220">9531 5925 315 0,'0'0'51'16,"0"-4"-27"-16,4 0-7 0,-4 12-3 0,9 0-1 16,-9 8 0-16,0 0-1 15,5 11 2-15,-5 5-1 16,4 4 0-16,-4-1-5 16,9 1-3-16,-5-1-2 15,-4 1-3-15,0-5 1 16,5-11-1-16,4 4-22 15,-9-16-8-15,0-8-91 16,4-8-55 0,1-8 77-16</inkml:trace>
  <inkml:trace contextRef="#ctx0" brushRef="#br0" timeOffset="109417">9327 6107 212 0,'4'0'79'0,"9"4"-61"0,14 0 6 0,-9-4 0 16,8 0-13-16,14 0-3 15,5-4-1-15,4-4 2 16,-1-4-4-16,-3 0-1 0,-14 4 2 16,-4 0-32-16,-14 1-12 15,-4 7-67 1</inkml:trace>
  <inkml:trace contextRef="#ctx0" brushRef="#br0" timeOffset="110751">7932 5913 112 0,'0'-11'44'0,"9"7"-35"0,-9-4 12 15,4 4 1-15,-4 0-1 16,0 4 2-16,0-4-4 0,0-4 0 15,0 0-10-15,-4 4 8 16,4 4 5-16,-5-4 6 0,5 0 3 16,-4 4-19-16,4 4-8 15,-4 4 0-15,4 4 2 16,-5 0 5-16,5 8 6 16,0 7 2-16,0 9 3 15,0 11-8-15,0 4-3 16,5 9 0-16,-1-1 0 15,0 0 3-15,5-8 2 16,5-7-7-16,-5-5-3 16,-1-3-3-16,-3-13-3 0,4-3 3 15,-9-4 2-15,0 0-2 16,0-4-2-16,0-12 0 16,0 0 1-16,0-12-1 15,-5-8 2-15,1-4-4 16,-1-7 0-16,-3-17-15 15,3-3-4-15,1-4 16 16,-1 4 9-16,1-1-8 16,-1 9-4-16,1-1 9 15,-1 9 8-15,-3 3-5 16,-1 9-2-16,0 3-11 16,4 0-3-16,1 0 15 15,-1 9 6-15,1 3-15 0,4 4-8 16,-4 8 6-1,4 7 3-15,0 9 11 0,0 8 8 16,0 3-14-16,4 13-7 16,-4-1 7-16,0 9 5 15,0-5 0-15,0 0 2 16,0-3-5-16,0-5-2 16,-4-3-11-16,4-9-6 15,0-3 19-15,0 0 9 16,0-12-3-16,0-12-2 15,4-8-4-15,0-12-3 16,1-8-4-16,-1-11-2 16,-4-9-4-16,0-7 1 15,-4 0 9-15,4 0 7 0,-5 7-12 16,1 9-3-16,0 3 1 16,-1 9 3-16,1 7-2 15,-1 8 2-15,1 8 0 16,-1 12 2-16,5 8-1 15,0 11 1-15,5 17 2 16,4 7 2-16,0 4-1 16,4 1 2-16,-4-1-2 15,4-12 2-15,0-3-18 16,1-9-6-16</inkml:trace>
  <inkml:trace contextRef="#ctx0" brushRef="#br0" timeOffset="122656">10037 5957 116 0,'0'-4'46'0,"5"0"-35"0,-1 4 12 16,-4-4 5-16,0 4-5 16,4 0 1-16,-4 0-11 15,9-4-3-15,0 0-6 16,0 4 2-16,4 4 0 0,1 0 4 15,-1 4 1-15,0 8-3 0,1 0-3 16,-5 7 2-16,-5 5 2 16,5 3 2-16,-9 9 1 15,0-5-2-15,-5 1 1 16,1 3-6-16,0-11-1 16,-5-8 0-16,0-4 2 15,0-5-1-15,4-7 0 16,1-12-6-16,0-7 1 15,4-9 0-15,4-8 0 16,5 1 0-16,4-5 2 16,5 1-3-16,0 3-2 15,8 1 2-15,-3-1 2 0,-1 8-5 16,9 9 1-16,-4 3-6 16,-1 4 1-16,-4 8 4 15,-4 0 2-15,0 8 2 16,-5 4 2-16,-4-1-1 15,-4 5-1-15,-5 0 3 16,-5-4 0-16,-8 0-1 16,0-4-2-16,-1-8 1 15,1 0 1-15,0-4-3 16,4 0 0-16,4-4-15 16,5 0-4-16,0 4-8 15</inkml:trace>
  <inkml:trace contextRef="#ctx0" brushRef="#br0" timeOffset="123091">10601 6063 132 0,'9'0'49'0,"-5"0"-38"0,10 0 4 0,-5 0-2 16,0-3-4-16,-1-5 2 16,6 0-2-16,-5 0 2 15,0-4-6-15,-1 0-10 0,1 0-4 0,-4 0 5 16,-5 1 3-16,0-1 15 15,-5 4 6-15,-12 0-4 16,8 4 1-16,-9 4-4 16,0 8 2-16,0 4-4 15,1 4 1-15,-1 3 4 16,4 5 4-16,6 4-12 16,8-1-5-16,4 1-2 15,9 0 1-15,10-5-1 16,8-7 2-16,4-8-40 15,1-8-14-15,-1-8-41 16,-4-4-28-16,-4-4 50 16</inkml:trace>
  <inkml:trace contextRef="#ctx0" brushRef="#br0" timeOffset="123391">10868 6004 188 0,'-14'-8'71'0,"23"4"-55"0,-4 0 9 0,3 8 1 16,1-4-6-16,9 4 0 15,0 0 0-15,0 4 0 16,-1 4-11-16,1 0-1 0,-4 4-1 16,3-1 1-16,-3 5 0 15,-6 0-2-15,1-4-1 16,5 0-3-16,-5-1 1 16,-5-3 0-16,5-12 1 0,0 4-2 15,0-12 1-15,0-4-4 16,-1-3 0-16,6-5 1 15,-1 0 0-15,-8-4 0 16,8 1 0-16,0-1-9 16,-4 4-2-16,0 5-18 15,-5 3-9-15,5 0-24 16,-4 8-11-16,-1 4-14 16</inkml:trace>
  <inkml:trace contextRef="#ctx0" brushRef="#br0" timeOffset="123649">11356 5953 192 0,'0'-8'71'0,"5"4"-55"0,-5 4 17 0,0-4 5 16,0 4-16-16,0 0-4 15,0 0 0-15,0 8 0 16,4 0-9-16,5 4 3 0,-5 4 2 15,1 3-5-15,-1 5-1 16,1 0-6-16,-1-1-4 16,-4 1 1-16,9-4 2 15,-5-8-24-15,1-4-12 16,-1-12-68 0,-4-4-51-16,-4-4 59 0</inkml:trace>
  <inkml:trace contextRef="#ctx0" brushRef="#br0" timeOffset="123781">11352 5779 212 0,'4'0'82'0,"1"-8"-64"0,-1 4-4 16,-4 4-6-16,9 8-5 16,0 0 1-16,0-4-40 15,-5 0-17-15</inkml:trace>
  <inkml:trace contextRef="#ctx0" brushRef="#br0" timeOffset="124638">11609 6032 92 0,'9'4'35'0,"-4"0"-27"0,-5 4 20 0,0-8 9 16,0 0 4-16,0 0 3 15,0 4-13-15,17-4-4 16,-8-4-16-16,0 0 4 0,0-4 3 16,9 0-13-16,-9 0-2 15,-5-4 7-15,5-4 2 16,-5 5-8-16,-4-1-4 0,0 0 4 16,-13 4 6-1,0 4-3-15,-5 4-3 16,5 4 0-16,-1 0 1 15,-3 4 4-15,12 4 0 16,-4 3 2-16,9 5-4 16,5 0-2-16,-5 4-2 15,9-5 0-15,17 1-2 16,-8-8-1-16,4-4 1 16,5-8 1-16,-1-8-8 15,1-4-1-15,-5-4 2 16,1-3 2-16,-10-5 2 15,0 4 1-15,-4 0 0 16,4 1 0-16,-8-1-3 16,-1 4 2-16,-4 4 1 0,5 4 0 15,-1 1 0-15,-4 7 4 16,0 7 2 0,5 5 0-1,3 0 1-15,1 4 0 16,0 0-1-16,5-1-1 15,-1-3-3-15,5-4 1 16,4-4-2-16,0-4-1 16,0-4 1-16,0 0-1 15,-4-4-5-15,-4-3 1 16,3-1 2-16,-8 0 1 16,-4 0 1-16,-5-4 2 0,0 4-3 15,0 4 0-15,0 1 1 16,0 3 0-16,0 4-3 15,0 8 0-15,0 3 2 16,0 5 0-16,9 4-2 16,-5 4 2-16,9-1 3 15,1-3 1-15,-1-4-4 16,5-4-1-16,-1-4 3 16,10-5 3-16,4-6-1 15,-4-9 0-15,-5-4-3 16,5 0-3-16,-10-8 2 15,-3 5 2-15,-5-9 0 16,-5 8 2-16,1 5-4 16,-14-1-2-1,0 4-1-15,4 0-39 0,-4 8-17 16,-4 4-68 0</inkml:trace>
  <inkml:trace contextRef="#ctx0" brushRef="#br0" timeOffset="127672">7896 5787 120 0,'0'0'46'0,"5"-8"-35"0,-5 8 20 0,0 0 8 0,0 0-21 16,0 0-10-16,0 0-1 15,9 0-1-15,0 4-2 16,0-8 2-16,-1 4 0 0,6-4-5 15,-1 0-2-15,9 0 6 16,1 0 4-16,-6 1-2 16,5-1 1-16,5-8-5 15,4 8 0-15,-4-4-1 0,13 0-2 16,0-4 5 0,4 8 1-16,1 0-2 0,8 0-3 15,5 4 0-15,4-8-1 16,9 0-3-16,-4 5 2 15,-5-1 3-15,9 4 1 16,-9-4-1-16,0 4-2 16,0 0 1-16,0-4-1 15,10 4 0-15,-6 4 0 16,5-4 2-16,-4 0 1 16,-1 4-4-16,1-4 1 15,4 0 0-15,-4-4 2 16,-1 4-3-16,5-4 0 15,0 0 1-15,5-4 2 0,-5 0 5 16,0 4 4-16,5 0-6 16,-1 0-1-16,5 0-2 15,0 0 1-15,4 4-4 16,5 0 0-16,4 0 1 16,-4 0 2-16,4-4-1 15,-4 4-1-15,-4-4 1 16,4-4-1-16,-1 8 2 15,1-4 3-15,-4 4-7 16,-1-3 0-16,9 3 4 16,-17-4 4-16,-1 4-10 15,1-4-2-15,4 4 3 16,0-4 1-16,-5 0 2 0,-4 0 0 16,0 0 0-16,-4-4 2 15,-5 4-1-15,-9 0-1 16,-8 0 3-16,-1 0 2 15,0 0-7-15,-4 4 0 16,-4 0-2-16,-5 0 2 16,0 0 1-16,-4 0 3 15,4 0 3-15,-13-4 4 16,8 4 2-16,-8 0 1 16,-5 0-2-16,1-4-1 15,-1 4-8-15,-9 0 0 16,10 0-1-16,-5 0 2 15,0 0-1-15,-1 0-1 16,1 0 1-16,-9 0 1 16,0 0 5-16,0 0 4 0,0 0-4 15,0 8 1-15,0 8-5 16,0 0-2-16,0-4-3 16,5 19 1-1,-5-3 3-15,4-1-1 16,-4-3-1-16,0 8 5 15,0-5 1-15,0 1 2 16,0 0 2-16,0-1-5 16,-4 5-3-16,4 3-1 15,0 1-1-15,0 3 0 16,0 1 2-16,0-1 1 16,0 1 3-16,-5-5-1 0,1 5 0 15,-1-5-6-15,-3-7 1 16,8 0 4-16,0-5 5 15,0-3-10-15,0-4-3 16,0-4 6-16,0 0 3 16,0-9-2-16,0 5 0 15,0 0-1-15,0 4 1 16,0 0-2-16,0-4 2 16,0-8-2-16,0 0-1 15,0 0 1-15,0 0 1 16,0 0 1-16,0 0 1 15,0 0-2-15,0 0-2 0,0 0 1 16,0 0-1-16,0 0 0 16,0 0 2-16,8 0-1 15,-8 0-1-15,5-8 3 16,-5-4-4 0,0 4 0-16,0 0 1 15,-5 4 0-15,-3-4 0 16,3 5 0-16,-4-5-3 15,-9 4 2-15,5 0 3 16,-5 0 1-16,-4 0-4 16,0 0 1-16,4-4 0 15,-8 8 0-15,-6-4 0 16,10 4 0-16,-9-4 0 16,-4 4 0-16,-1 0-3 15,5 4 2-15,-9-4 1 0,-4 4 2 16,8-4-1-16,-4 0 2 15,-4-4-4-15,-1 4-2 16,-4-4 2-16,5 4 2 16,-5 0 0-16,5 0-1 15,-1-4 1-15,1 4-1 16,0 0-3-16,8 4 2 16,-8 4 1-16,4-8 2 15,-5-4-1-15,1 8-1 16,-5-4 1-16,5 4-1 15,4 0 0-15,-5-4 0 16,-8 0 0-16,9 4 0 16,-5-8-3-16,4 8 2 15,-4-8 1-15,9 8 0 0,5 0 0 16,-1-4 0-16,1-4 0 16,-1 12 2-16,5-4-1 15,0 0-1-15,0 0 1 16,4 0 1-16,1-1-3 15,4 5 0-15,4-8 1 16,0 4 0-16,9-4 0 16,0 4 0-16,5-4 0 15,4 0 0-15,9 0-3 16,4 0 2-16,9 0-1 16,5 0 0-16,0 0 2 15,17 4 0-15,0-8-3 0,10 4 2 16,-1-4 3-16,14 0 1 15,8 0-4-15,1 0 1 16,3-3-2-16,6 3 0 16,-10 0 0-16,-4 0 0 15,0 0 2-15,-4 4 2 16,4 0-3-16,-9 0-2 16,0 0 2-16,-8 0 2 15,-5-4-9-15,-9 0-2 16,-9 0 5-16,-9 4 2 15,-4-4 7-15,-5 4 5 16,-13 0-12-16,0 0-2 16,-13 0 6-16,-1 4 4 15,-12-4-13-15,-10 4-5 0,-4 0 5 16,-4-4 3-16,-10 0 4 16,-3 0 1-16,-10 0-3 15,-8 8 2-15,-10 0 1 16,1 3 0-16,-1 5 0 15,-3 0 2-15,-1 4-3 16,0-4-2-16,0-5-5 16,-8-3-2-16,3-4-6 15,1-8-1-15,4 0 1 16,5 0 0-16,4-7-5 16,0 7 1-16,9 4-46 15,-5-8-22-15,5 8-3 16</inkml:trace>
  <inkml:trace contextRef="#ctx0" brushRef="#br0" timeOffset="129218">7888 5846 100 0,'-9'0'38'0,"9"-15"-29"0,-9 3 14 16,4 8 6-16,1 0 1 0,0 0 2 15,-10-4-9-15,10-4-1 16,-5 4-13-16,-4 0 1 16,8 0 3-16,1 5-1 0,4 10 8 15,4 5-5 1,1 4 3-16,-1 4 1 16,0 3-8-16,-4 5-4 15,0 4-2-15,-4 7 1 16,4 5-1-16,0 3 2 15,-4 4 2-15,4-3 5 16,-5-1-6-16,5-8-2 16,0 5-1-16,5-13-1 15,-5-7-2-15,4-8 1 16,-4 4 0-16,-4-16 3 16,-1-4-1-16,1-8 0 0,-5-12-3 15,0-4-2-15,0-7-2 16,0-9 1-1,0-3-1-15,5-5 0 0,-1 5 2 16,1-4 0-16,4 7 2 16,0 1 1-16,0 7-4 15,4 1-1-15,-4 7-2 16,5 0 3-16,-1 8-2 16,1 5 1-16,-1 3 0 15,5 12-2 1,0 11 0-16,0 5 9 15,4 16 6-15,0 7-3 16,-4 8-2-16,9 5-3 16,-9-1 0-16,4 0-4 0,-4-7 0 15,-4-1 3-15,-1-19 3 16,0-1-2-16,-4-7-2 16,0-4 0-16,0-8-1 15,0-12 6-15,-4-12 4 16,0-12-5-16,-1-7-3 15,1-13-8-15,-1-3-1 16,1 0 7-16,-1-1 5 16,1 5-7-16,0 0-3 15,-1 3 5-15,-4 9 4 16,9 11-7-16,-4 0-2 16,4 5 0-16,0 15 3 0,0 4-1 15,0 8 1-15,0 7 0 16,0 13 0-16,0 11 2 15,0 13 2-15,-5 7 8 16,5 4 5-16,0 0-20 16,5-7-9-16,-5-1 9 15,0-12 6-15,4-11 1 16,5-5-1-16,-9-3 2 16,0 0 0-16,-9-16 7 15,5-4-16 1,-5-8-5-16,4-8-15 15,-8-12-4-15,0 1-17 16,-1-5-8-16,10-8-67 16</inkml:trace>
  <inkml:trace contextRef="#ctx0" brushRef="#br0" timeOffset="132114">7741 5827 132 0,'-13'-12'52'16,"8"12"-41"-16,-4 4 18 0,14-4 5 0,-5 0-7 15,0 0-1-15,0 0-11 16,0 0-4-16,4-4-6 16,5 4 3-16,9 0 2 0,9-4-1 15,13 0 2-15,17 0-4 16,5 0-2-16,10 0-2 16,3 0 0-16,5-8-2 15,13 0-1-15,9 1-2 16,5-1 1-16,-5 0 7 15,-9 0 6-15,1-8-8 16,-10 4-2-16,-8 5-2 16,-10-1 2-16,-4 0-1 0,-17 4-1 15,-10 4-8-15,-13 4-3 16,-4 4 12-16,-9-4 6 16,-9 0-20-16,-9 0-8 15,-9 0-3-15,1 4-1 16,-6-4 7-16,-8 0 6 15,-4 4 0-15,-10 4 1 16,5-4-19-16,-4 4-5 16,-5-8 11-1,0 4 6-15,1-4 12 16,-10 4 12-16,0 0 6 16,5-4 1-16,4 7 2 0,-4 5 1 15,8-4-1-15,-4 4-3 16,9-8 0-16,5 4-7 15,4-8 4-15,4 4 3 0,5-8 5 16,4 0 2-16,9 0-4 16,5-8 1-16,-1 8-7 15,28 0 2 1,8 4-3-16,9-4-1 16,13 0-2-16,18-4-3 15,18 4-2-15,13 1 1 16,5-5 1-16,8 0 1 15,9 0 3-15,10 0-3 16,-6 0 0-16,-3 0-1 16,4 4 1-16,-1-4-2 0,-3 4-1 15,-14 0 1-15,0 0-1 16,-14 4 0-16,1-3 2 16,-5-1-3-16,-13-4-2 15,-4 0 2-15,-10 0 0 16,-8 0 3-16,-9 0 3 15,-5 0-2-15,-4 0 0 16,-13 4-1-16,4 0 1 16,-9 0-7-16,-4 4 1 15,-9 0 3-15,4-3 4 16,-8 3-3-16,-5-4-1 16,-9 0-5-16,-4 0-1 15,-10 4 0-15,-8 0 2 16,-4 4-5-16,-10 0 1 0,-4 3-3 15,-4 5 0-15,-5-4 1 16,-8 0 1-16,-5-4 3 16,-9 4 4-16,-9-4 1 15,9 4 3-15,9-4-3 16,0 4-2-16,9-4 2 16,4 3 2-16,5 1 0 15,13 0-1-15,9-4-2 16,4 0 1-16,9 0 3 15,9-4 3-15,14 0-2 16,13-4 0-16,8 0 8 16,14 0 2-16,18 0-4 0,13-4-3 15,13 4-1-15,10 1 1 16,3-1-3-16,14 0-2 16,0-4-5-16,5 0 0 15,-1 4 6-15,-12-4 6 16,8-4-6-16,-5 0-1 15,1 0 1-15,-5 5 3 16,-9 3-4-16,-8 0-1 16,8 0-2-16,-13 0 0 15,-9 0 2-15,-14 0 0 16,6 0 0-16,-19 4 2 16,0-4-3-16,1 0 0 15,-14 0 3-15,-9 0 1 0,0 0-4 16,-8 4 1-16,-10-4 0 15,-4 0 0-15,-4 4-3 16,-10 0 2-16,-3 0-6 16,-10 0-3-16,-9 4-3 15,-8 0-2-15,-5-4 5 16,-9 4 6-16,-13 0 3 16,-4 4 1-16,-1 0 0 15,-4 4 0-15,5-4 0 16,4 0 2-16,9-1-1 15,0 1 2-15,4-4-4 16,5 0-2-16,4 0 2 16,4-4 0-16,14 0 1 15,5 4 0-15,8-4 0 16,13 0 2-16,14 0-1 0,9 0 2 16,13-4-2-16,13 0 2 15,10 4-2-15,12-4 2 16,14 0 0-16,9 0 1 15,9 0 0-15,0 0 2 16,4-3-1-16,-5-1 0 16,6 4-6-16,8 0-1 15,-5 0 7-15,1 0 4 16,-10 4-7-16,-8-4 0 16,-9 4-9-16,-9-4-3 15,-9 4 6-15,-13 0 1 16,-13-4 9-16,-10 4 6 0,-8-4-4 15,-9 4-2-15,-9 0-6 16,-4 0 0-16,-5 0-9 16,-9 0-4-16,-13 4 9 15,-9-4 4-15,-4 0-4 16,-5 0-1-16,-22 0-1 16,-5 0 2-16,-4 4 2 15,-4 4 3-15,-9 0-2 16,13-4 0-16,-14 4 1 15,1-4 0-15,0 3-3 16,0 1 2-16,8 4 1 16,1-4 2-16,13 0-1 15,9 0 2-15,8 0-4 16,10-4 0-16,13-4 1 16,9 0 0-16,8 0 4 0,23-4 5 15,13 4-10-15,5-8-1 16,26 4 1-16,14-4 0 15,17 4 1-15,10-4 0 16,8 4 2-16,4-4 1 16,10 4-1-16,4 0 1 15,0 1-9-15,-14-1-3 16,-4 4 9-16,-13-4 6 16,-9 0-2-16,-4 4 0 15,-10 0-2-15,-13 0-2 16,-8-4 1-16,-14 4 1 15,-13 0-1-15,-9 0-1 0,-9 0-2 16,-14 0 1-16,-3 4 7 16,-10 0 4-16,-22 0-5 15,9-4-3-15,-18 0-4 16,-4 0 1-16,-13 4 1 16,-10-4 2-16,1 3-3 15,-5 1 0-15,-4-4 1 16,0 0 2-16,-5 4-8 15,-4 0-3-15,-5 4 5 16,5-4 3-16,-5 4 4 16,10 0 3-16,-1-4-8 15,5-4 0-15,4 0 4 16,5 0 4-16,8 0-10 16,18-4-2-16,5 4 3 0,13 0 1 15,9 0-1-15,9 0 2 16,8 0 1-16,10 0 2 15,22 0 3-15,17 0 4 16,19 0-13-16,21-4-7 16,5 4 3-16,13-4 4 15,14 0 5-15,13-4 2 16,0 4-1-16,4-4 1 16,5 4-4-16,0 0 0 15,-1 1 1-15,-8-1 0 16,0 0 0-16,-18 0 0 15,-4 0 0-15,-18 0 0 0,-5 0 0 16,-12 0 2-16,-19 0-3 16,-4 0-2-16,-13 0 10 15,-18 4 5-15,4-4-5 16,-26 4-4-16,4 4-9 16,-14 0-1-16,-12-4-4 15,-9 4 2-15,-14 0 7 16,-13-4 3-16,-9 4-2 15,-9 0 1-15,-4 0 0 16,-9 0 0-16,4 0-5 16,-9 0 1-16,1 3 2 15,4 1 1-15,4 4-2 16,-4-4 0-16,13 0-1 16,5 0 0-16,4-4 0 0,9 0 3 15,17 0-2-15,10-4 1 16,13 0 2-16,17-4 2 15,14 4-1-15,18 0 2 16,18-4-7-16,13 0 1 16,17 0 7-16,19 0 7 15,8 0-7-15,5 0-5 16,26 0 1-16,-4 0-1 16,13-4 1-16,-4 4 0 15,-9 0 2-15,-5 0 1 16,-13 1-1-16,-8-5-2 15,-6 4 3-15,-12 0 0 16,-18 4-4-16,-10-4 1 0,-16 4-24 16,-10 0-12-16,-18 4-58 15</inkml:trace>
  <inkml:trace contextRef="#ctx0" brushRef="#br0" timeOffset="154560">2216 3592 60 0,'-13'4'24'0,"17"-8"-18"0,5 4 20 15,-13 8 8-15,4-8 4 16,0 0 2-16,9 8-9 15,4 0-2-15,0-8-10 16,1 12-1-16,-1 0-11 16,5 3 2-16,0 9 2 0,4 0-4 15,0-1 1-15,5 1-5 0,-1 0 0 16,5 0-1-16,0-5-2 16,1-3 1-16,-6 0 1 15,1-8-41-15,-5 0-18 16,-9-4-35-1</inkml:trace>
  <inkml:trace contextRef="#ctx0" brushRef="#br0" timeOffset="154894">2461 3561 88 0,'4'-4'33'0,"0"0"-26"0,1 0-8 16,-1 4-7-16,1-4 8 16,-5 4 26-1,0 8 9-15,-5 4 2 16,-4 3 0-16,1 5-14 15,-6 4-4-15,1 3-11 16,-5 13-3-16,5-8-1 0,-5 7-5 16,0-3 1-1,5-9 0-15,4-7-128 32,0 0 28-32</inkml:trace>
  <inkml:trace contextRef="#ctx0" brushRef="#br0" timeOffset="155253">2207 3825 116 0,'14'4'44'0,"4"8"-35"16,-1-24 5-16,1 12-1 0,0 0-2 15,0 4 3-15,-1-8-3 16,6 0 1-16,3-4-7 15,5 0-3-15,0 0-1 0,0 1 3 16,1 3 2-16,-10-4-2 16,-4 4-3-16,-1 0-9 15,-3 8-3-15,-10 4-60 16</inkml:trace>
  <inkml:trace contextRef="#ctx0" brushRef="#br0" timeOffset="155942">2949 3624 128 0,'-4'-4'49'0,"4"16"-38"0,4-12 4 0,1-4-2 15,3 8 3-15,-8-4 2 16,9 8 4-16,0 7 1 16,5 1-12-16,3-4 0 0,1 4 0 15,4 0-4-15,0 3 1 0,1 1-5 16,-1 0 0-16,0-4-1 16,5-1-2-16,-10-3 3 15,1 0-24 1,-4-4-13-16,-6-4-57 15</inkml:trace>
  <inkml:trace contextRef="#ctx0" brushRef="#br0" timeOffset="156196">3176 3537 132 0,'-5'-12'49'0,"5"8"-38"0,-4 12-5 0,4 0-4 16,0 4 0-16,0 0 1 16,-5 7-1-16,1 1 1 15,-9 8 18-15,-1 11 8 16,1-7-14-16,0 3-8 0,-1-3-3 16,-4 0-3-16,1-1-1 15,-1-3 3-15,5-5 2 16,-1-7-29-16,1-4-10 15,4 0-41 1</inkml:trace>
  <inkml:trace contextRef="#ctx0" brushRef="#br0" timeOffset="156554">2829 3821 56 0,'-9'0'24'0,"0"-4"-18"0,14 8-2 16,-5-4-2-16,13 4-2 15,1 0 0-15,3-8 17 16,-3 0 29-16,21 4-3 15,-4-8-10-15,5 4-5 16,-1-4-8-16,1 8-1 16,-1-7-10-16,1 3-5 0,4-8-3 15,-5 12-1-15,-4-12 0 16,1 4 0-16,-10 0 0 16,-4 8-3-16,-5-4 2 15,-4 8-19-15,0 4-7 16,-9-8-52-1</inkml:trace>
  <inkml:trace contextRef="#ctx0" brushRef="#br0" timeOffset="157112">3522 3588 116 0,'-9'0'46'0,"9"4"-35"0,5 4 12 0,-1-8 2 16,5 4 4-16,0-4 2 15,0 4-3-15,4-4 0 0,0 8-16 16,1 0 0-16,3 4-1 0,6 0-2 16,-1 11 2-16,4-3-4 15,1 0 1-15,0 3-5 16,-1 1 0-16,1-8-8 15,-5 0-2-15,0-5-20 16,-8-3-10-16,-1 0-41 16,-4-8-41-1,-9 0 38-15</inkml:trace>
  <inkml:trace contextRef="#ctx0" brushRef="#br0" timeOffset="157365">3851 3478 140 0,'-9'-24'55'0,"4"24"-43"0,1-4 1 0,4 4-3 15,0 0-11-15,0 4-1 16,-5 4 2-16,-3 4 4 16,-1 4-1-16,-5 7 14 0,-3 1 8 15,-1 4-7-15,0 3 0 16,-4 1-8-16,0 11-2 15,4-7-4-15,-4-1-3 16,-1 1-3-16,1-9 1 16,5-3-21-16,3-4-8 15,5-8-56-15</inkml:trace>
  <inkml:trace contextRef="#ctx0" brushRef="#br0" timeOffset="157759">3513 3790 172 0,'36'-8'66'0,"-10"4"-52"0,1 0 6 0,-14 4-1 16,5 0-9-16,9-4-3 15,4 0-4-15,4 0 0 16,1-4-2-16,-1 4 2 0,-4-4 0 15,1 4 1-15,-6 0 2 16,-4 0-1-16,-4 0 2 16,-5 1-6-16,1 3-3 15,-10 0-10-15,-4 0-5 16,0 0-73 0</inkml:trace>
  <inkml:trace contextRef="#ctx0" brushRef="#br0" timeOffset="158673">4099 3482 64 0,'5'-4'24'0,"8"4"-18"0,0 0 20 0,-4 4 8 15,0 0 4-15,0 0 4 0,4 4-14 16,1-1-5-16,-1 1-9 15,5 4-4-15,0 4-5 16,4 4 3-16,0 3 4 0,0 5-4 16,9 0-2-16,-4 7-3 15,-5-7-3-15,0-1 1 16,-4-3 1-16,0-4-10 16,-5-4-2-16,1-5-35 15,-6-3-15-15,-3-4-20 16</inkml:trace>
  <inkml:trace contextRef="#ctx0" brushRef="#br0" timeOffset="158943">4459 3442 168 0,'-13'-12'66'0,"8"12"-52"0,-4 0-5 0,5 4-8 15,0 0-5-15,-1 4 3 16,1 4 0-16,-5 4 1 16,0 4 0-16,0-1 8 0,-4 5 5 15,-5 0 2-15,0 7 1 16,-4-3-4-16,0 3 0 16,0 1-9-16,4 0-2 15,0-5 1-15,0-3 3 0,5-4-22 16,4-5-8-16,0-7-63 15</inkml:trace>
  <inkml:trace contextRef="#ctx0" brushRef="#br0" timeOffset="159244">4090 3719 156 0,'-8'0'60'0,"8"7"-47"0,8 1-5 0,1-4-5 16,5-4 1-16,3 0 2 16,10-4 6-16,4 0 3 15,5-3-8-15,4-1 5 0,0 0 1 16,4-4 2-16,-4 4 1 15,-4 0-6-15,-1 0-2 16,-8 4-4-16,-5 0-3 16,-4-4-25-16,-5 8-11 15,-4-7-57 1</inkml:trace>
  <inkml:trace contextRef="#ctx0" brushRef="#br0" timeOffset="161840">2483 4441 108 0,'-5'-4'41'0,"5"4"-32"0,0 4-2 0,0-4-2 0,0 0-4 15,0 0-1-15,0 0 12 16,5 4 6-16,-1 0 0 15,1 0-1-15,4-4 4 16,-1 4 3-16,1 0-12 16,0 0 2-16,5 4 2 0,-1-1-6 15,5 1-1-15,-1 4-5 16,6 0-1-16,-1 0-3 16,4 4-1-16,1-1 3 15,4 1 1-15,0 0-1 0,-4 0 1 16,-5 0-11-16,0-5-2 15,-8-3-44 1,-1-4-60-16,-13-4 17 16</inkml:trace>
  <inkml:trace contextRef="#ctx0" brushRef="#br0" timeOffset="162141">2789 4374 116 0,'-13'-8'44'0,"8"12"-35"0,5-4-4 0,0 4-3 0,0 4-4 16,0 0 0-16,0 0 13 15,-4 3 7-15,-5 1 4 16,0 0 2-16,0 0-5 15,-4 4 1-15,-5 0-11 16,-4 3-1-16,4 1-1 0,-4 4-6 16,0-1 0-16,0 5-1 15,4 0 2-15,5-9-32 16,-1-3-12-16,10-8-36 16</inkml:trace>
  <inkml:trace contextRef="#ctx0" brushRef="#br0" timeOffset="162501">2501 4563 112 0,'17'-8'44'0,"-3"5"-35"0,3 6 14 0,-3-3 2 0,3 0 0 16,1 0 2-16,4 0-13 15,5 0-3-15,4 0-7 16,0 4-5-16,5-4 0 0,-5 4 3 15,0-4 1-15,-9 0-4 16,0 0 1-16,-8 0-5 16,-1 0 1-16,-4 4-71 15,0-4-36 1,0 0 52-16</inkml:trace>
  <inkml:trace contextRef="#ctx0" brushRef="#br0" timeOffset="162951">3149 4496 120 0,'-9'-4'46'0,"9"4"-35"15,0-4-2-15,0 4 0 0,0 0 0 16,0 0 5-16,0 0 9 15,0 0 6-15,9 4-2 16,4 0-2-16,1 0-13 16,-1 0-3-16,5 4 1 0,4 0-6 15,0 4 0-15,5 4-2 16,-1-1-2-16,1 1 1 16,0 0-1-16,-1 0 0 15,1 0 2-15,0-1-1 16,-5-3-1-16,0-4-21 15,-4 0-9-15,-5-8-64 16</inkml:trace>
  <inkml:trace contextRef="#ctx0" brushRef="#br0" timeOffset="163206">3513 4457 124 0,'5'-20'46'0,"-10"16"-35"0,1 4-6 0,4 0-5 16,0 0 1-16,0 0 1 16,-5 4-3-16,1 0 1 15,-5 8 15-15,-4 0 7 0,-1 0-4 16,-3-1 0-16,-1 5-9 16,-4 0-3-16,-5 4-3 15,0-1-5-15,-4 1 1 0,0 0 1 16,0 0 2-16,4-1-10 15,5-3-4-15,4-4-63 16</inkml:trace>
  <inkml:trace contextRef="#ctx0" brushRef="#br0" timeOffset="163493">3193 4607 172 0,'-13'0'66'0,"17"4"-52"0,5-4-3 0,5 0-4 15,3 0-6-15,6-4-1 16,8 4 3-16,4-4 2 16,1 0-2-16,4 0 3 0,0 0 3 15,0 0-3-15,0 0-1 16,-5 0 2-16,-4 0 0 15,-4 0-8-15,-5 0-4 16,-4 0-4-16,-5 0 0 16,1 0-55-1,-1 4-44-15,-4 0 36 0</inkml:trace>
  <inkml:trace contextRef="#ctx0" brushRef="#br0" timeOffset="163867">3828 4445 192 0,'-8'-8'74'0,"8"4"-58"0,0 4 1 0,0 0-6 15,8 4-7-15,6 0-3 16,-1 4 4-16,5 0 1 16,4 0-2-16,0 4 2 0,5-1 3 15,0 1-5-15,-1 4 0 16,1 0-2-16,0 0 1 15,-1-1-2-15,-4-3-1 16,1 0 1-16,-6-4 1 16,1 0-28-16,-5-4-9 15,-4-8-58 1</inkml:trace>
  <inkml:trace contextRef="#ctx0" brushRef="#br0" timeOffset="164108">4064 4394 108 0,'-5'-12'41'0,"5"16"-32"0,-4-8 6 15,4 4 3-15,-4 4 3 16,-5 4 2-16,-5 3-10 16,1 5-3-16,-5 4-6 15,0 0-3-15,-4-1 2 0,0 1-4 16,0 4 0-16,4-4 1 15,-4 3 0-15,0-3 0 0,4 0 2 16,0 0-8-16,5-5-3 16,-1-3-61-1</inkml:trace>
  <inkml:trace contextRef="#ctx0" brushRef="#br0" timeOffset="164406">3735 4599 140 0,'-22'-4'52'0,"22"4"-41"0,-4 4-2 0,4-4-5 16,0 0-2-16,8 0 1 16,6-4-4-16,4 0 1 0,4-4 0 15,9 0 15-15,4 0 7 0,1 0 1 16,4 1-2-16,0-1-5 15,0 4-2-15,0 0-6 16,-5 0-3-16,-4 0-5 16,-4 4 0-16,-5 0 0 15,-4 0 0-15,-5 4-5 16,-4 0-1-16,0 0-48 16,-5 0-59-1,-4-4 20-15</inkml:trace>
  <inkml:trace contextRef="#ctx0" brushRef="#br0" timeOffset="165038">4543 4449 156 0,'-17'-12'57'0,"12"12"-44"0,1-4-1 0,4 4-5 15,0 0-1-15,0 0 1 16,0 0 1-16,0 0 2 16,0 0-5-16,0 0 6 0,9 4 4 15,0 0-1-15,-1 4 2 16,6 0 0-16,-1 4-1 15,0-1-5-15,5 5-2 16,0 0-4-16,0 4-3 16,4-4 0-16,0 3-1 15,0-3 2-15,1 0 1 16,-6-4-1-16,-3 0-2 16,-5-5-26-16,-1-3-12 15,-8-4-65 1</inkml:trace>
  <inkml:trace contextRef="#ctx0" brushRef="#br0" timeOffset="165293">4783 4334 164 0,'-9'-7'63'0,"9"10"-49"0,-8 1-6 16,8 4-5-16,-5 4-5 15,-4 0 0-15,0 4 11 16,-4 4 3-16,0-1-5 16,-5 5 9-16,-4 0 4 0,-1-1-8 15,1 1-2-15,0 0-6 0,-5-1-3 16,5 1 0-16,0-4-1 16,4-4-29-16,5-5-10 15,8-3-47 1</inkml:trace>
  <inkml:trace contextRef="#ctx0" brushRef="#br0" timeOffset="165622">4348 4559 156 0,'-31'0'57'0,"27"4"-44"0,-1 0-6 0,5-4-6 0,0 0-2 16,9 0 0-16,9 0 3 15,-1-4 1-15,6 0-1 16,3 0 12-16,10-3 7 0,4-1-4 16,4 0 1-16,5 0-2 15,0 0-1-15,0 0-5 16,-5 4-2-16,-4 0-2 15,-9 0-1-15,-4 0-6 16,-5 4 1-16,-4 0 0 16,-5 4 0-16,-8 0-51 15,-1 4-20-15,-8 4-16 16</inkml:trace>
  <inkml:trace contextRef="#ctx0" brushRef="#br0" timeOffset="168749">2003 5274 12 0,'0'0'5'0,"5"4"-4"0,-1 0-4 0,-4-4-3 16</inkml:trace>
  <inkml:trace contextRef="#ctx0" brushRef="#br0" timeOffset="169421">2012 5282 116 0,'-4'0'46'0,"-1"4"-35"0,1-4-4 0,4 4-3 16,0-4-7-16,0 0 0 16,0 0 2-16,0 0 2 15,0 0 9-15,4 0 5 16,1 0 10-16,-1 0 5 0,5 0-14 16,-5-4-7-16,5 4-5 15,0 0-6-15,0 0 1 0,0 0 1 16,9 0 0-1,4 0 0-15,-4 0 2 16,-1 0 1-16,1 0 5 16,0-4 5-16,0 4-3 15,-5 0 0-15,5 0-4 16,-5 4-1-16,0 0-6 16,1 4 1-16,4-4 0 15,-5 0 0-15,5-1 0 16,-1 1 2-16,1-4-1 0,0 0-1 15,0 0 1-15,-1 0-1 16,1 0 0-16,0 0 2 16,4 0-3-16,-4-4 0 15,4 1 1-15,0-1 0 16,1 0 0-16,3 0 2 16,-4 0-3-16,1 0 0 15,-1 0 1-15,-4 4 2 16,-1 0-3-16,1 0 0 15,-5 4 1-15,1 0 2 16,-1 0-1-16,0 4 2 16,1-1-4-16,-1 1-2 15,0 0 4-15,5-4 3 16,4 0-3-16,-4 0-1 16,0-4 0-16,0 0 0 0,-1 0 0 15,1 0 2-15,0 0-3 16,0 0 0-16,-1-4 1 15,1 0 0-15,0 0 0 16,0-4 2-16,-1 0-3 16,1 1 0-16,0-1 3 15,-5 4 3-15,1 0 0 16,-1 0 0-16,0 0-3 16,1 4-2-16,8 0 1 15,-4 0-1-15,-1 0-11 16,1 0-3-16</inkml:trace>
  <inkml:trace contextRef="#ctx0" brushRef="#br0" timeOffset="170323">3544 5345 148 0,'-9'-12'57'0,"9"8"-44"0,-4 0-4 0,4 4-4 16,0 0-8-16,0 0 2 15,0 0 3-15,9 0 1 16,0 0-1-16,0 0 3 0,-1 0 4 15,1 0 4-15,0 4 2 16,5-4-6-16,-1 0-1 16,5 0-4-1,-1 0-3-15,6 0 0 16,-1 0-1-16,0-4 2 16,0 0-1-16,0 0-1 0,1 0 1 15,-1 0-1-15,0 1 0 16,0-1 0-16,0 0-3 15,1 0 2-15,-1 4 1 16,-4 0 2-16,-1 0-1 16,-3 0-1-16,-1 4-2 15,-4 0 1-15,0 0-1 16,0 3 0-16,0-3 2 16,-1 0 2-16,1 4-1 15,0-4-1-15,5 0 3 16,-1 0 0-16,0-4-1 15,0 0-2-15,5-4 1 16,0 0 1-16,4 0-1 16,-4 0-1-16,0-4-2 0,-1 0 1 15,1 1 3 1,0 3 1-16,-5 0-4 0,1 0 1 16,-1 4-2-16,0 0-2 15,1 4-8-15,3 0-3 16,1 0-52-1,0 3-36-15,0 1 40 16</inkml:trace>
  <inkml:trace contextRef="#ctx0" brushRef="#br0" timeOffset="171088">4717 5329 44 0,'-14'-8'16'0,"14"4"-12"0,0 0 1 0,5 4 1 15,-1 0 21-15,1 0 10 16,4 0 5-16,-1-4 4 16,1 4-16-16,-4 0-6 0,4 0-10 15,4 0-4-15,0 4-5 16,5 0-6-16,0 0 0 0,0 0 1 15,4 0 0-15,0 0-3 16,5-4 2-16,-5 0 3 16,0 0 3-16,0 0 0 15,0-4 0-15,1 0-3 16,-1 0 1-16,0 4 0 16,0 0 1-16,0-4-5 15,1 4-1-15,-6-4-2 16,1 4 0-16,-4 0 3 15,-6 0 0-15,1 0-2 16,-4 0 2-16,-1 0 1 16,-4 0 2-16,5 0-1 15,4 0 2-15,-1 0-2 0,6 0-1 16,3 0-2-16,1 0-1 16,4 0 6-16,1 0 3 15,3 0-3-15,1 0-2 16,0 0-3-16,-1 0 1 15,5 0-12-15,0 0-5 16,9 0-67 0</inkml:trace>
  <inkml:trace contextRef="#ctx0" brushRef="#br0" timeOffset="171768">5925 5341 112 0,'-5'-8'44'0,"10"8"-35"0,-1 4-4 0,-4-4-5 15,9 0-1-15,0 0 0 16,0 4 9-16,0 0 7 16,0-4 4-16,-1 4 3 15,1 0-8-15,0 0-1 16,0 0-7-16,4 0 0 0,1 0 1 16,3 0-3-16,1 0-3 15,0-4 4-15,0 0 4 16,-1 0 4-16,1 0 4 0,-4 0-5 15,3-4 1-15,1 0-8 16,0 0-1-16,0 0-4 16,-5 0-1-16,0 0 1 15,1 0 2-15,-1 0-3 16,-4 0 0-16,0 4 3 16,4 0 1-16,0 0-4 15,1 0 1-15,-1 0 0 16,0 0 0-16,5 0 2 15,0 0 3-15,0 0 0 16,4-4 2-16,4 4-6 16,1-4-1-16,4 0 0 15,5 4 0-15,-1 0-20 16,1-4-7-16,4 4-72 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08:36.12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3123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3964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8122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5:55.2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185 355 116 0,'-4'-4'46'0,"4"4"-35"0,0 0 7 16,0 4 4-16,0-4-9 0,0 0 0 16,0 0-3-16,0 0-1 15,-5 0-5 1,1 0 6-16,-1 0 5 0,1 4-3 15,0 0-2-15,-1 0-5 0,1 0-2 16,-5 4 3-16,0 0 3 16,0 4-2-16,5-1 1 15,-5 1-5-15,0 0 0 16,-4 0 1-16,-1 0 2 16,1 0 1-16,0-1 3 15,-1 1-3-15,5-4 1 16,0 0-5-16,1-4-2 15,3-4 0-15,1 0 1 16,4-4-1-16,0-4 2 0,9-4-4 16,-1 1-2-16,6-5-5 15,4-4 0-15,-1 0 2 16,-3 1 1-16,-1 3 3 16,0 0 1-16,-4 4 3 15,-4 4 1-15,-1 4-6 16,-4 0 0-16,0 4 5 15,0 0 4-15,-4 8 1 16,4 4 3-16,0 4-5 16,0-4-1-16,-5 3-2 15,1 1-2-15,-1 0 1 16,1 0 1-16,-5 0-14 16,5-5-5-16,4-3-92 15</inkml:trace>
  <inkml:trace contextRef="#ctx0" brushRef="#br0" timeOffset="1514">4324 4 124 0,'0'0'49'0,"5"0"-38"0,-1 0 6 0,-4 0-1 0,5 0-3 15,4 0 2 1,-1 0-2-16,1 4 0 0,5-4-7 16,-5 0-4-16,8 0 1 0,1 0 2 15,0 0 2-15,4 0 3 16,5 4 1-16,-1 0-3 15,-3 0-3-15,-1-4-2 16,-5 0 0-16,-3 0-2 16,-1 0 2-16,-4 0 0 15,-9 0 1-15,0 0-2 16,9 0 1-16,-9-4-4 16,0 4 0-16,0 0 1 15,0 0 0-15,0 0 0 16,0-4 2-16,0 4-3 15,0-4 0-15,0 4 1 0,0-4 2 16,0 4-1-16,0 0-1 16,0-4 1-16,0 4-1 15,0 0-3-15,0 0 2 16,0 0 1-16,0 0 2 16,0 0-1-16,0 0-1 15,0 0 3-15,-9 0 0 16,9 0 3-16,0 0 1 15,0 0 1-15,0 0 2 16,0 0-5-16,0 0-3 16,0 0 3-16,0 0 1 15,0 4-5-15,0 4-2 16,0 0 2-16,0-1 1 0,0 1 0 16,0 0 1-16,0 0-2 15,0 0 2-15,0-4-2 16,0 0 2-16,0-4-2 15,0 0-1-15,0 0 1 16,0 0 1-16,0 0 1 16,0 0 1-16,0-4-2 15,0 0-2-15,0 0-2 16,0 0 1-16,-4 0-19 16,-1 4-9-16,-4 4-43 15,-4 8-58 1,-9 4 27-16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6:06.3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90 76 0,'5'-3'30'0,"-5"-1"-24"0,0 8 15 16,0-4 6-16,0 0-2 15,0-4 3-15,0 0-12 16,0 0-2-16,0 0-4 16,0 0 1-16,-5 0-6 0,5 0-1 15,-4 0 2-15,4 0 1 0,-4 0 3 16,4 0-1-16,0 0 0 15,-5 0 1-15,5 0 1 16,0 0-1-16,0 0 1 16,0-4-4-16,0 8-2 15,0 0-2-15,0 0 0 16,0 12 2-16,0-12 4 16,0 12 7-1,0 4-5-15,0 0-1 16,5 3-1-16,-1 5-1 15,0 0-2-15,1 0-1 16,-1-1 1-16,1 1 3 16,-5 4 0-16,4-1 0 0,-4 1-1 15,5-1 2-15,-5 1-1 16,0 0 2-16,0-1-4 16,0 5-2-16,4-4-2 15,1-5 0-15,-5 1-2 16,0 0-1-16,0 3 3 15,0-3 0-15,0 0-1 16,-5-5 1-16,1 1 0 16,-1-4 1-16,5 0-2 15,0-1-2-15,-4 1-2 16,4-4-1-16,0 0-56 16,4-4-22-16,5-12-57 15</inkml:trace>
  <inkml:trace contextRef="#ctx0" brushRef="#br0" timeOffset="3901">71 209 108 0,'5'4'44'0,"-1"4"-35"0,1-4 7 0,-5-4 0 16,4 4-7-16,-4-4-3 16,0 8 1-16,0-1 0 15,0 1-3-15,0 0 2 0,0 0 3 16,0 0 4-16,0 0 4 16,0 4-5-16,0 0-2 15,0-1-1-15,0 1 1 16,-4 0-1-16,4 4 0 15,0 0-3-15,0 3-1 16,0 1-3-16,-5 4 1 16,5 0-2-16,0-1 2 15,-4 1-2-15,4 0-1 16,4 3 3-16,-4 1 2 16,5 0 0-16,-5-1 2 15,4 5-4-15,-4-1 0 0,0-3-1 16,4-4 1-16,-4-1-2 15,0 1 2-15,0-8-2 16,0 0 2-16,0-1-2 16,0 1-1-16,0 0 1 15,0-4-1-15,0 4 2 16,0-5 1-16,0 1-4 16,0 0 1-16,-4 0 0 15,4-4 2-15,0 4-3 16,-4-4 0-16,4 3 1 15,0 1 0-15,0 0 0 16,-5-4 2-16,1 4-1 16,4-4-1-16,0 4 1 0,0-5-1 15,0 5 0-15,0-4 0 16,0 0 0-16,0 0 0 16,0 0 0-16,0 0 0 15,0 0 0-15,0 0 2 16,4-1-3-16,-4 1 0 15,5-4 3-15,-1 0 1 16,0 0-4-16,-4-4 1 16,5 4 0-16,-5-4 0 15,0 0 0-15,4 0 2 16,1 0-1-16,4 0 2 16,-1 0-2-16,-8 0-1 15,9 0-4-15,0 0 0 0,0 0 4 16,0-4 2-16,0 4 2 15,0-4 0-15,4 4-7 16,0-4-2-16,5 0 4 16,0 0 2-16,4 0 1 15,5 1 1-15,4-1-4 16,9 0-2-16,-5 0 4 16,5 0 1-16,0 4-3 15,0 0 1-15,0 0 0 16,0 0 2-16,5 0-3 15,-1-4 0-15,0 0-1 16,1 0-2-16,-5 0 5 16,4-4 1-16,5 4 0 15,0-4-2-15,4 4-2 0,1 0-1 16,3 0 4-16,-3 4 1 16,-1 0-3-16,0 0-1 15,0-4 3-15,1 0 1 16,-1 1 0-16,0-1 1 15,10 0-2-15,-1 0-1 16,0 0 1-16,0 0-1 16,0 4 0-16,5 0 0 15,-1 0 0-15,-3-4 0 16,-1 0 0-16,0 0 2 16,0-4-6-16,0 0 1 15,0 4 1-15,1-4 1 16,-1 4 1-16,0 0 2 0,0 4-1 15,0-4-1-15,-4 4-2 16,0-3 1-16,-9-1 1 16,0 0 0-16,-5 0-3 15,0 0 2-15,1 0 1 16,-5 0 0-16,0 0 0 16,0 0 2-16,0 0-1 15,-5 0 2-15,1 4 0 16,-5-4 1-16,0 4-5 15,-4-4-1-15,-5 4 1 16,-4 0 2-16,4 0-2 0,-5-4 0 16,-3 4 1-16,-1 0 2 15,-4 0-3-15,9 0 0 16,-5 0 1-16,0-4 0 16,-4 0-18-16,0 4-8 15,0 0-66 1,-4 0-45-16,-5 0 58 15</inkml:trace>
  <inkml:trace contextRef="#ctx0" brushRef="#br0" timeOffset="5357">3535 35 128 0,'0'-12'49'0,"0"12"-38"0,-4-8 4 0,4 8 0 16,0 0-5-16,0-3 0 15,0 3 5-15,0 0 2 16,0-4-8-16,0 4 1 0,-5 0 1 15,5-4 0-15,-4 4 3 16,-1 0-3-16,5 0-1 16,-4 0-4-16,0 4 1 15,4-4-4-15,-5 4 0 16,5-1 3-16,0 5 1 16,0-4 3-16,0 0 1 15,-4 4-1-15,-1 0-1 16,1 4-1-16,-1-4 2 15,-3 4-3-15,8 3 1 0,-5 1-5 16,5 0-2-16,0 0 0 16,0 0 1-16,0-1 1 15,-4 1 1-15,4 0 4 16,-5 0 5-16,1 0-5 16,4-1-2-16,0 1-1 15,0 4-1-15,0 0-5 16,0-1 1-16,0 1 2 15,0 0 3-15,4 0-2 16,-4-1-2-16,0 1 6 16,0 0 3-16,0-4-5 15,0 3-3-15,0 1 1 16,0 0 2-16,0 0-2 16,0 3-2-16,0 1 0 0,0 0-1 15,0-5 0-15,0 5 2 16,5 0-1-16,-5-5-1 15,0 9 3-15,0-8 2 16,0 3 0-16,0-3 2 16,0 0-4-1,0-4 0-15,4 0 1 16,1-1-5-16,-5-3 1 16,0 0 0-16,0 0 2 15,0 0-1-15,8-4-1 16,-8-1 1-16,0-7 1 15,5 8 1-15,-5 0 1 0,4 0 2 16,-4-8 1-16,0 8-3 16,0-8-1-16,0 4-1 15,5 0 1-15,-5 0-4 16,0-4-2-16,0 8 2 16,0-8 0-16,4 4 1 15,-4 0 2-15,0 4-1 16,0-8 2-16,0 0-4 15,0 0 0-15,0 0 1 16,0 0 2-16,0 0 1 16,0 0 1-16,5 0-2 15,-5 0-2-15,4 0-32 16,-4-4-14-16,-4 0-120 16</inkml:trace>
  <inkml:trace contextRef="#ctx0" brushRef="#br0" timeOffset="6546">147 1523 132 0,'-5'-3'52'0,"5"3"-41"0,0-4 7 0,0 4 0 16,0 0-4-16,0 0 0 15,0-4 0-15,0 0 2 16,0 0-9-16,0 0 0 0,0 0 0 16,0 0 3-16,0 0 1 15,0 0-5-15,0 4-2 16,0-4-2-16,0 4 1 15,0-4 2-15,0 4 4 16,0 0-4-16,0 0-3 16,5 8 1-16,-1 4 0 0,1 4 3 15,-1-1 3-15,0 5 0 16,1 0 2-16,-1 4 0 16,1-1 3-16,-1 5-1 15,1 0 0-15,4 3-5 16,-5 5 0-16,-4-1-1 15,9 1 1-15,-5-1-4 16,1-3-3-16,-1-5 2 16,1-3 0-16,-1 0-1 15,1-4 1-15,-5-1 0 16,4-3 1-16,0 0-2 16,1 0 1-16,-1-4-4 15,1 3 0-15,-5 1 1 16,4 0-22-1,1-4-13-15,-1-4-100 16</inkml:trace>
  <inkml:trace contextRef="#ctx0" brushRef="#br0" timeOffset="8391">204 1452 84 0,'9'-4'33'0,"0"1"-26"0,0 3 9 0,0 0 3 16,0 3 0-16,0-6 3 0,4 3-8 15,0 0-1-15,5-4-7 16,4 4-2-16,9-4-2 16,5 0-2-16,4 0 1 0,4 0-1 15,5 0 2-15,4 0 3 16,5 0 4-16,0 0 0 15,4 4 0-15,0-4-1 16,0 0 0-16,5 4-7 16,4 0 0-16,0-4-1 15,0 0 0-15,5-4-3 16,-1 4 2-16,1 0 3 16,-1 0 1-16,5 1-1 15,-9-1 1-15,0 4-4 16,-4-4 0-16,-5 0 3 0,0 0 1 15,5 0-1-15,-5 4 1 16,0-4-2-16,0 0 2 16,5 0-4-16,-5 0 0 15,0 0 1-15,-4 0 0 16,0 0 2-16,-5 0 1 16,-4 0-4-16,0 0 1 15,0 0 0-15,4 0 2 16,-4 0-3-16,0 1 0 15,0-1 1-15,-1 0 0 16,-3 0 0-16,-1-4 0 16,-4 4 0-16,-4 0 2 15,-1 0-1-15,1 0 2 16,-5 0 0-16,-4 0 1 0,4 4-5 16,-5-4 1-16,1 4-2 15,-5 0-2-15,0 0 11 16,-4 0 5-16,0 0-3 15,-5 0-3-15,0 0-3 16,-4 0 0-16,0 0-2 16,0 0-1-16,-4 0 3 15,-1 0 0-15,-4 0-1 16,0 0-2-16,0 0 5 16,0 0 1-16,0 0-2 15,9 0-1-15,-9-4-1 16,4 4 1-16,-4 0-4 15,0 0-2-15,0 0 4 16,0 0 3-16,0 0-3 0,0 0-3 16,0 0 3-16,5 8 1 15,-5 0 2-15,4 4 0 16,-4 4 2-16,5-1 1 16,-5 1-1-16,0 4 1 15,0 4-4-15,0-1 0 16,0 5-1-16,0-4 1 15,0-1 2-15,0-3 2 16,0 0 1-16,0 0 0 16,0 3 0-16,0-3 0 15,0 0-4-15,-5-1-1 0,1 1 1 16,-1 0 0-16,5 0-2 16,-4-5 1-16,-5 1-2 15,9 0-1-15,0-4 1 16,0 0 1-16,-4 0-1 15,4-1-1-15,-5 5 3 16,5 0 0-16,0-4-1 16,0 0-2-16,0-1 1 15,0 1 1-15,0 0-1 16,0 0-1-16,0 0-2 16,0 0 1-16,0 0 1 15,0-1 0-15,0 1 0 16,0 0 0-16,0 0-3 15,0 0 0-15,0-4 4 16,0 0 1-16,0-1 0 0,0 1 1 16,0 0-2-16,0 0-1 15,0 0 1-15,0 0-1 16,0 0 0-16,0 0 0 16,0-8 0-16,5 4 0 15,-1 0 0-15,-4-4 0 16,0 4 0-16,0 3 0 15,0-7 0-15,0 8 2 16,9 0-3-16,-9 4-2 16,0-12 4-16,4 8 1 15,-4 0 0-15,0-4 1 16,0 0-4-16,0-4-2 16,0 0 4-16,5 8 1 15,-5 0-3-15,0-8-1 0,0 0 1 16,0 0 2-16,0 0 0 15,4 7-1-15,-4-7 1 16,0 0 1-16,0 0-1 16,0 0 2-16,0 0-2 15,0 0-1-15,0 0 1 16,0 0-1-16,0 0-7 16,0 0-3-16,-4-3-96 15,-14-9-81 1,-4-8 59-16</inkml:trace>
  <inkml:trace contextRef="#ctx0" brushRef="#br0" timeOffset="10373">196 1555 80 0,'0'-4'33'0,"4"4"-26"0,-4 0 5 0,0 0 0 15,0 0 4-15,0 0 4 16,0 8-1-16,0 0 0 16,0 0-6-16,0 0-3 15,0 0 3-15,4 3 4 16,1 1-9-16,-1 4 4 0,-4 4 2 15,0 3-3-15,5 5 1 16,-1 4-7-16,-4 3-3 16,5 1 1-16,-1 3 2 15,1 1 2-15,-1-5 3 16,0 1-3-16,5-1 1 16,-4 1-5-16,-1-1 0 15,1 1 3-15,-1-8 1 0,0-5-1 16,1 1-1-16,-5-4-3 15,0-1 1 1,0-7 0-16,0 0 3 0,4 0-1 16,-4-4 0-16,0 0-6 15,0 0-1-15,0-8 1 16,0 4 0-16,0-4 1 16,0 3 0-16,0-3 0 15,0 4 0-15,0 4 0 16,0-8 0-16,0 0 0 15,0 0 2-15,0 0-1 16,0 0-1-16,5 4 3 16,-5-4 0-16,4 4-4 15,-4-4 1-15,5 4 0 0,4-4 2 16,-1 0-3-16,-3 0-2 16,-1 0 4-16,1 0 1 15,8 0 0-15,-4 0-2 16,0 0 1-16,0 0-1 15,0 0-3-15,-1 0 0 16,6 0 2-16,-1 0 0 16,5 0 1-16,0 0 0 15,4 0 0-15,5 0 2 16,4 0-3-16,0 0 0 16,4 4-1-16,1 0 0 15,4-4 2-15,0 0 0 16,0 0 0-16,0 0 2 0,4-4-1 15,0 4-1-15,5 0 1 16,0 0 1-16,0 0-3 16,0 0-2-16,0 0 4 15,4 0 1-15,-4 0-3 16,4 0-1-16,0-4 1 16,1 0 2-16,-1 0 0 15,0 0-1-15,5 0 1 16,0 0 1-16,0 0-3 15,-5 1 0-15,0 3 1 16,0 0 2-16,-4 0-3 16,0-4-2-16,0 4 2 15,0-4 2-15,-5 0 0 16,1 0-1-16,-1 0 1 0,0 0-1 16,1 0 0-16,-1 0 2 15,-4 0-1-15,0 0-1 16,0 0-2-16,0 0-1 15,-4 4 4-15,-1-4 1 16,1 0-3-16,-1 4 1 16,1-4 0-16,-1 4 0 15,5 0 0-15,-4 0 2 16,-5 0-1-16,-4 0-1 16,-1 0-2-16,1-4 1 15,-5 0 1-15,5 4 0 16,-1-4 0-16,-3 4 2 0,-1 0-3 15,0-3-2-15,5 3 2 16,-1-4 2-16,-4 4 0 16,1-4-1-16,-1 4 1 15,-4-4 1-15,4 0-3 16,0 0 0-16,0 0 1 16,-4 0 0-16,4 0 2 15,-4 0 1-15,0 4-1 16,0-4-2-16,-1 0-2 15,1 0 1-15,-5 4-1 16,1-4 0-16,-5 0 2 16,-1 4 2-16,1-4-3 15,0 0 0-15,0 8 1 16,0-8 0-16,0 4 0 16,0-4 0-16,0 4-20 0,0 0-7 15,-5 4-63 1</inkml:trace>
  <inkml:trace contextRef="#ctx0" brushRef="#br0" timeOffset="122520">22 122 44 0,'-4'0'19'0,"4"4"-15"0,0-4 4 0,0 0 2 16,0 0-2-16,0 0 1 16,0 0 3-16,4 0 5 15,1 4 2-15,4 0 3 16,0 0-8-16,-1-4-1 15,6 4-3-15,-1 0-1 16,0 0-3-16,1-4 1 0,3 4-4 16,1-4-2-16,4 0 0 0,1 0 3 15,3 0 2-15,5 0-2 16,5-4-1-16,-1 0 3 16,10 0 1-16,-1 0-1 15,1 0 1-15,-1 0-4 16,0 4 0-16,1 0 1 15,-1 0 2-15,1 0-3 16,-5 0-2-16,0 0 4 16,0 0 1-16,4-4 2 15,0 4 2-15,5-4-5 16,0 0-3-16,-4 0-1 16,-1 0 1-16,-4 0-1 0,0 4-1 15,0 0 1 1,-5 0 1-16,1 0-1 15,-1 0-1-15,1 4 1 0,0-4 1 16,-1 0-1-16,1 0 2 16,-1 0 0-16,1 0 1 15,4 0-5-15,-9 0-1 16,4 0 1-16,1 0 2 16,4-4-2-16,0 4 0 15,4-4 1-15,1 4 2 16,3 0-1-16,1 0 2 15,0-4-2-15,0 4 2 16,-5 0 0-16,1-4 1 16,-5 0-2-16,0 1 1 0,0-1-2 15,0 0-1-15,4 4 1 16,0-4 1-16,5 0-1 16,0 4-1-16,0 0 1 15,-5 0 1-15,10-4-1 16,-10 4-1-16,-4 0 1 15,5 0-1-15,-10-4 0 16,1 4 0-16,-5 0 2 16,-5 0 1-16,1-4-4 15,0 4 1-15,-1-4 2 16,1 4 1-16,-5 0-4 16,0-4 1-16,-4 4 0 15,0 0 0-15,0 0 0 0,-1-4 0 16,1 4 2-16,0 0 1 15,4-4-4-15,5 0 1 16,-1 0 0-16,5 4 2 16,-4 0-1-16,0-4-1 15,-1 0-2-15,-3 4 1 16,-1-4 3-16,-9-4 1 16,0 8 7-16,1 0 6 15,-1-3-6-15,-4 3-1 16,4 0-5-16,-4 0-3 15,5 0 0-15,-6-4 1 16,1 4-1-16,0 0 2 16,-9 0-2-16,9 0-1 15,-9 0 1-15,5 0 1 0,8-4-1 16,-4 4 2-16,0-4-2 16,-1 4-1-16,-8 0-8 15,0 0-5-15</inkml:trace>
  <inkml:trace contextRef="#ctx0" brushRef="#br0" timeOffset="124185">253 533 104 0,'-13'0'38'0,"8"0"-29"0,1-4 14 15,4 4 6-15,0 0-5 16,0-4-2-16,0 0-4 15,0 0 1-15,0-4-10 16,4 0 1-16,1 0 1 0,-5 0-2 0,0 0 2 16,0 0-2-16,0 1 0 15,0 3-3-15,4 0 1 16,-4 0 2-16,5 0 2 16,-1 0-1-16,1 4-1 15,-1 0-3-15,1 4 1 16,3 4 0-16,-3 3 3 15,4 9 1-15,0 4 1 16,0 4-4-16,-1 3-3 16,1 5 4-16,9-1 4 15,-5-3-5-15,5 3 0 16,-5-7-2-16,1-4 1 0,-1-5-4 16,0-3 0-16,1-8 3 15,-1-4 3-15,-4-8-4 16,0-8-3-16,0-4 1 15,0-3 0-15,-5-5-4 16,1-8 1-16,-1 1 0 16,0-1 0-16,1 5 0 15,-1-1 0-15,1 4 0 16,-1 1 2-16,1 3-1 16,-1 0-1-16,0 0-2 15,1 5 1-15,-5-1-6 16,0 4 0-16,4 4-17 15,-4 0-7-15,0 4-27 16,0 4-14-16,0 8-45 16</inkml:trace>
  <inkml:trace contextRef="#ctx0" brushRef="#br0" timeOffset="124786">671 537 124 0,'-5'-8'49'0,"-4"4"-38"0,9 0 12 0,0 4 3 15,0-4 1-15,5 4 1 16,-5 0-11-16,0 0-5 15,0 0-7-15,0 0 3 0,0 8 2 16,0 8 3-16,4 3 3 16,1 5-5-16,-1 4 1 15,5 3-3-15,-5-3 2 16,1 7-6-16,4-7-3 16,0 0-1-16,-5-9 1 0,1-3-3 15,-1-4 0-15,-4-4-48 16,0-12-19-16,0-4-34 15</inkml:trace>
  <inkml:trace contextRef="#ctx0" brushRef="#br0" timeOffset="125136">609 394 80 0,'-5'0'33'0,"5"0"-26"0,5 0 3 0,-1 0-2 16,5 0-4-16,-9 0-1 16,9 0-23-16,-9 0-9 0,9 0-6 15,-5 8 1-15</inkml:trace>
  <inkml:trace contextRef="#ctx0" brushRef="#br0" timeOffset="125960">831 655 116 0,'0'-4'46'0,"4"0"-35"0,0 0 9 15,-4 4 5-15,9 0-3 16,0 0-1-16,0 0-5 16,0 0-2-16,0 0-8 15,0 0-2-15,4 0 2 0,0-4-1 0,1 0 2 16,-1 0-6-16,0-4-1 16,-4 1 2-16,0-1 1 15,-4-4 1-15,-1 4 2 16,-4 0-5-16,0 0-1 15,-4 0 0-15,-5 4 2 16,0 0-3-16,0 0 0 16,-4 4 1-16,-1 4 0 15,1 0 4-15,0 4 2 16,-1 4 2-16,1 4 0 16,4 0-2-16,5-1-1 15,-1 1 1-15,5 4 3 16,5 0-4-16,4-5-1 15,-1 5 0-15,6-8 0 0,4 0-5 16,4-8 1-16,0 0-27 16,0-4-11-16,0-8-65 15</inkml:trace>
  <inkml:trace contextRef="#ctx0" brushRef="#br0" timeOffset="126676">1124 489 28 0,'0'-8'11'0,"0"8"-9"0,0-4 35 0,0 4 17 16,0 0 1-16,0 0 3 15,0 0-22-15,-5 4-7 0,1 0-11 16,-1 4-1-16,1 4-10 15,0 4 0-15,-1 4 3 16,1 3 0-16,-1 1 2 0,1 0-6 16,4-5-2-16,4 1-4 15,5-4-1-15,0 0 7 16,4-5 6-16,5 1-6 16,4-8-3-16,0-4-2 15,1-4-1-15,-1-8 0 16,-4 1 0-16,-5-1-3 15,-4-4 0-15,0-4-1 16,-5 4 3-16,-4 1 0 16,0-1 3-16,-4 4-8 15,-1 4-1-15,1 4 4 16,-1 4 3-16,1 0-1 16,0 8 0-16,4 4 7 15,0 8 4-15,4 3-1 0,5 1 0 16,0 4-5-16,4-1-1 15,5-3 1-15,4-4 2 16,0-12-3-16,5-8 0 16,0-8-1-16,-5-4-2 15,0-8 3-15,-4-7 0 16,-5-1-4-16,-4 0 1 16,-9 1-2-16,-5-1 0 15,1 0-7-15,-5 1-2 16,0 3-21-16,0 4-9 15,0 4-60-15,5 9-36 16,-5 3 61-16</inkml:trace>
  <inkml:trace contextRef="#ctx0" brushRef="#br0" timeOffset="127522">662 367 144 0,'0'-4'55'0,"-5"4"-43"0,10 0 3 0,-5 0 1 16,0 0-8-16,0 0-2 16,0 0 8-16,0 8 2 15,-5 0-7-15,5 0 1 0,-4-1 1 16,0 1-4-16,4 0-2 16,0 0 0-16,0-8-1 15,0 0-2-15,8 4 1 16,1-4-2-16,5-4-1 15,-6 0 3-15,1 0 0 16,0 0-1-16,-4 0-2 0,-1 0-2 16,-4 0 1-16,0 0 1 15,0 1 0-15,-4-1 2 16,-1 4 1-16,1 0-4 16,4 0 1-16,0 0-20 15,4 4-9-15,-4 3-62 16</inkml:trace>
  <inkml:trace contextRef="#ctx0" brushRef="#br0" timeOffset="163684">1950 371 80 0,'-9'-4'33'0,"9"4"-26"0,-5-4 5 0,5 4 2 0,0 0-4 15,0 0 0-15,0 0 5 16,0 0 4-16,0 0 0 16,0 0-2-16,0 0-1 15,0 0 0-15,0 8-8 16,0 0-1-16,0 3 3 0,0 5-2 16,0 8 1-16,0 0 1 15,0 3 1-15,0 1-3 16,0 4 0-16,5-5-3 0,-1 1 0 15,1-5-1-15,-1 1 0 16,1 0 0-16,-5-4 0 16,0 7 0-16,0-3 0 15,0-4 0-15,0-1 0 16,0 1-2-16,-5-4-2 16,1-4 3-16,-1 0 0 15,1-5 1-15,4 1 0 16,-5-4-5-16,1-4 1 15,0 0 0-15,-1-4 2 16,1-4-3-16,-1-3 0 16,-4-1-4-16,0-4 1 15,1-4-5-15,-1 1-1 0,4-5 0 16,1 4 4-16,-1-8 1 16,-3 9 3-16,-1-1 1 15,0 4 3-15,0 0-3 16,0 5-2-16,0 3-1 15,0 4 3-15,0 4-2 16,-4 8 1-16,0 3 2 16,-1 5 0-16,1 4 0 15,4 0 0-15,5-1 0 16,-1 9 2-16,10-4-1 16,4-1 2-16,4-3 0 15,0-4 3-15,5-4-5 16,4-4-3-16,0 0-10 0,1-8-3 15,-1-4-36 1,0-8-58-16,0 0 15 16</inkml:trace>
  <inkml:trace contextRef="#ctx0" brushRef="#br0" timeOffset="164197">2056 718 72 0,'0'4'30'0,"5"-4"-24"0,4 0 2 16,-9 0-3-16,9-4 3 16,-1 0 5-16,6 0 6 15,-1-8 3-15,0 5-5 16,1-1-2-16,-5 0-5 16,-1 0 1-16,1 0-6 15,-4-4-3-15,-5 4-1 16,0-4-1-16,0 4 2 0,-5 1-3 15,-4-1 0-15,1 0 3 0,-1 4 1 16,0 0 3-16,-4 4 1 16,4 4-1-16,0 0 1 15,0 4 0-15,0 4 1 16,0 3 0-16,5 1 0 16,4 4-2-16,4 4-1 15,1-1-1-15,8 1 2 16,5-8-5-16,-1 3-1 15,1-7-7-15,4-4 0 16,1-4-21-16,-1-8-7 16,-4 0-44-1</inkml:trace>
  <inkml:trace contextRef="#ctx0" brushRef="#br0" timeOffset="164532">2314 351 116 0,'-9'0'44'0,"5"-4"-35"0,-1 8 23 16,5-4 8-16,0 0-15 15,0 0-3-15,5 4-10 0,-1 4 0 16,0 4-7-16,1 7 1 16,-1 9 4-16,1 4-2 0,-1 3 3 15,-4 5-2-15,0 3 0 16,5-3-5-16,-1-1-3 16,1 1 0-16,-1-1-1 15,0-11-11-15,5-5-3 16,0-7-86-1</inkml:trace>
  <inkml:trace contextRef="#ctx0" brushRef="#br0" timeOffset="164814">2270 604 140 0,'-5'0'55'0,"1"0"-43"0,-5 4-3 15,9-4-3-15,0 0 1 16,0 0 4-16,4 0 0 16,1-4 1-16,8-4-6 15,5-4-4-15,4-4-1 0,5 0-1 16,-1 1 0-16,-4 3-7 15,1 0 0-15,-6 4-30 16,-3 0-48 0,-1 4 9-16</inkml:trace>
  <inkml:trace contextRef="#ctx0" brushRef="#br0" timeOffset="165666">2643 537 140 0,'-5'-8'55'0,"5"4"-43"0,0 0 10 16,0 4 1-16,0 0-7 15,-4 0-1-15,-1 0-5 16,-4 0-1-16,0 0-5 16,-4 0 4-16,0 4 2 0,0 4 1 15,-5 3 1-15,4 1-4 16,1 4-3-16,0 0 0 15,4 4 1-15,0-1-3 16,5 1 0-16,4 4-1 16,4-4-2-16,5-1 1 0,0-3-1 15,4-4 0-15,0-4 2 16,5-8-1-16,0 0 2 16,-5-4 0-16,1-8 1 15,-1 0-5-15,-4-8 1 16,0 5 0-16,-5-5 0 15,1 0 0-15,-5 0 2 16,0 5-1-16,0 3 2 16,0 0-4-16,0 4 0 15,0 4-1-15,0 4 0 16,0 0 2-16,0 8 2 16,0 4-1-16,4 4-1 15,0-1 1-15,1 5 1 0,4 0-1 16,0-4-1-16,4-1 3 15,0 1 0-15,1-8-1 16,-1-4 1-16,0 0-4 16,1-4-2-16,-1-8-5 15,-4 0 0-15,0-8-1 16,-5 1 3-16,1-5-1 16,-5 0 2-16,-5-3 5 15,1-1 2-15,-1 0-3 16,1 0-1-16,-1 5 1 15,1-1 2-15,-1 4 0 16,1 4 2-16,4 4 0 16,0 8 1-16,0 8 2 15,0 8 3-15,4 4-2 0,1 4-2 16,-1 7 0-16,1 1 1 16,-1-1-3-16,1 1-2 15,-1-4-7-15,1-1-1 16,-1-7-37-16,5-8-15 15,4-4-39 1</inkml:trace>
  <inkml:trace contextRef="#ctx0" brushRef="#br0" timeOffset="165879">2705 335 220 0,'-9'-23'82'0,"4"15"-64"16,5 8-7-16,0 0-6 0,0 0-5 16,0 0 2-16,0 0 1 15,0 0 1-15,0 0-2 16,0 0-2-16,0 0 1 0,0 0-17 16,5 8-6-16,-1-1-69 15</inkml:trace>
  <inkml:trace contextRef="#ctx0" brushRef="#br0" timeOffset="166192">2887 347 48 0,'-5'-8'19'0,"5"4"-15"0,0 0 32 0,0 4 16 16,0 0 4-16,-4 0 3 16,4 4-23-16,-4 0-10 15,4 8-11-15,0 0-5 16,0 4-5-16,0 3-2 0,4 1 1 16,0 4-2-16,5-1 1 15,-4 5-2-15,-1 0 2 16,1-1-2-16,-5 1 2 0,0-4-2 15,0-5 2-15,0-3-35 16,0-4-16-16,4-4-50 16</inkml:trace>
  <inkml:trace contextRef="#ctx0" brushRef="#br0" timeOffset="166747">3087 465 104 0,'13'-11'41'0,"-13"7"-32"0,4-4 20 0,1 8 6 16,-5-4-8-16,0 0-1 15,0 0-9-15,0 4-2 16,0 0-9-16,-5-4 0 0,1 4 4 16,0 0-4-16,-5 4 2 15,0 0-5-15,0 4 0 16,0 0-3-16,0 4-1 15,0-1 1-15,5 5 0 0,-1 0 0 16,1 0 2-16,4-4-1 16,0-1-1-16,0 1 1 15,4-4 1-15,1 0 3 16,4-4 4-16,0 0 2 16,-1-4 3-16,6 0-7 15,-1 0-4-15,0 4-2 16,1 0-1-16,-5 4 4 15,4 4 2-15,-4 3-9 16,0 1-3-16,-5 0 3 16,-4 0 3-16,-9 0 5 15,-8 3 4-15,-6 1-6 16,-3-4-2-16,-5 0-41 0,4-5-15 16,9-14-48-1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20:47.7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204 171 24 0,'-4'-4'11'0,"4"4"-9"0,0 0 6 15,0 0 3-15,0 0 0 0,-5 4 1 16,1 0 2-16,-1 0 4 15,-3 4-6-15,-1 0 1 16,0 4-4-16,0-4 2 16,4-1 0-16,1 1 3 15,0 0-3-15,-1-4-1 16,1 4-4-16,4-4 1 16,0 4 0-16,0-8 1 15,4 4-4-15,5-4-1 0,0 0 3 16,0 0-3-16,4-4 0 15,0-4-1-15,1-4 1 16,-1 0-2-16,0-3-1 16,1-5-2-16,-1 4 1 15,0 0 1-15,-4 0 2 0,-4 5-1 16,-1-1-1 0,-4 0-2-16,0 4 1 0,-4 0 1 15,-5 0 0-15,0 4 0 16,0 0 0-16,0 0 2 15,0 4 3-15,0 0-4 16,0 0-1-16,1 0-2 16,-1 4-2-16,0 4 5 15,0 0 1-15,0 0 0 16,5 4 1-16,-1 0 0 16,5-4 1-16,0 0-2 15,0-1 1-15,0 1-2 16,0-8 2-16,0 0-2 15,0 0 2-15,9 0 0 16,0-4 1-16,0 0-2 0,-5-3-2 16,1-1 1-16,-1 0-1 15,1 0-3-15,-5 0 2 16,0 0 1-16,0 0 2 16,-5 0-1-16,1 4-1 15,-5 0 1-15,0 4-1 16,0 4 0-16,-4 0 0 15,4 4 0-15,0 0 2 16,-4 0-3-16,4 4-2 16,0 0 2-16,0-1 0 15,5 1 5-15,-1 0 5 16,5-4-5-16,0 0-2 0,5 0 1 16,3 0 2-16,1-8-2 15,0 0 0-15,0-8-3 16,4 4-1-16,1-4 5 15,-5 0 2-15,0-4-5 16,-1 0-2-16,-3 1 0 16,-5 3 2-16,0 0 0 15,-5 0-1-15,1 0-2 16,-5 4 1-16,0 0 1 16,0 0 2-16,-4 4-6 15,4 4 1-15,0 0 1 16,0 4 3-16,0 0 0 15,1 0-1-15,3 0 1 16,1 3-1-16,-1 1 0 0,5 0 0 16,0 0 0-16,0 0 0 15,5 0-3-15,4-4 2 16,-1-1 1-16,1-7 2 16,0 0 1-16,5 0 1 15,-6-3-5-15,6-5 1 16,-1-8 2-16,-4 4 1 15,4-4-1-15,-4 0-2 16,-4 1-2-16,-1-1 1 16,-4 0 1-16,-4 4 0 15,-1 0-3-15,-4 4 0 16,-4 1 2-16,0 3 0 0,-1 0-2 16,1 4 2-16,0 0 1 15,-1 4 2-15,1 0-1 16,4 3-1-16,0 1-2 15,0 4 1-15,0 0-1 16,5 4 0-16,0 0 2 16,4-1 0-16,0 1 0 15,0 0 0-15,4 4 0 16,0-8 2-16,5-1-3 16,0-3 0-16,0 0 1 15,0-4 2-15,4-4 1 16,1 0 1-16,-1-4-2 15,-4-4-2-15,0-4 1 16,0 1 1-16,0-9-1 0,-1 4-1 16,1-4 1-16,-9 1 1 15,0 3-3-15,0 0 0 16,-4 0-1-16,-1 0 0 16,1 1 0-16,-5 3 0 15,0 0 2-15,0 0 2 16,-4 4-3-16,0 0 0 15,-1 4-1-15,1 4 0 16,0 0 2-16,-1 4 0 16,1 4 0-16,0 0 2 15,-1 4-3-15,6 0-2 16,-1 0 2-16,0 3 2 16,4 1-2-16,1 0 0 0,4 0 1 15,4 0 0-15,1-1 0 16,4 1 0-16,0-4 0 15,4 0 0-15,0 0 2 16,5-8 1-16,0 0-4 16,-1-8 1-16,-3 0 2 15,-1-8 1-15,0 4-1 16,1-4 1-16,-5 0-4 16,0-3-2-16,-1-1 2 15,-3 0 2-15,-1 0-2 16,-4 0-2-16,-4 5-1 15,-1-1 3-15,1 0 0 0,-5 0 1 16,0 0 0-16,0 4 0 16,-4 4-3-16,0 4 2 15,-1 0-1-15,1 4 0 16,4 4 2-16,0 4 0 16,0 0 0-16,0 4 2 15,5-1-6-15,0 5 1 16,-1 0 3-16,1 0 2 15,4-5-3-15,0 1 1 16,4-4 0-16,5 0 2 16,0 0-1-16,0-8-1 15,0 0 1-15,4-4-1 16,0-4 2-16,5-8 1 16,-5 4 1-16,1-4 0 0,-1 0-7 15,0 0-2-15,-4 1 4 16,0-1 2-16,-4 0 1 15,-5 0-2-15,-5 4-2 16,1 0-1-16,-5 0-1 16,-4 4 3-16,-1 0 0 15,1 1 1-15,0-1-3 16,-5 4 2-16,0 0 1 16,5 4 2-16,-1-1-3 15,1 5-2-15,0 4 2 16,4 0 0-16,0 0 1 15,5 4 0-15,4-1-3 16,0 1 2-16,4 0 3 16,5 0 1-16,0 0-4 0,4-8-1 15,0-1 3-15,5-7 1 16,0-4 2-16,4 1 0 16,-4-5-5-16,0-8-1 15,-1 4 1-15,1-4 2 16,-5 0 0-16,-4 1 2 15,-4-1-2-15,-5 0-1 16,0 0-2-16,-5 0 1 16,-4 1 1-16,1 3 0 15,-1 0-3-15,0 4 2 16,-4 0 1-16,-1 4 0 16,1 0 0-16,0 4 0 15,-1 0-3-15,5 4 2 16,0 4-1-16,1 0 0 0,-1 4 2 15,0 0 0-15,4 4 0 16,1-1 2-16,4 5-3 16,0 0-2-16,4 0 2 15,5-1 0-15,0 1 1 16,0 0 2-16,4-4 1 16,1-9 1-16,3-3-2 15,6-4-2-15,-1-4 1 16,0-3-1-16,0-1 0 15,0-8 0-15,1 0 0 16,-6 0 2-16,-3 0-1 16,-1 1-1-16,-8-5 1 15,-1 4-1-15,-4 0 0 0,-4 1 0 16,-5-1 0-16,0 4 0 16,-5 0-3-16,1 4 2 15,-5 0-1-15,5 4 0 16,-5 0 2-16,5 4 0 15,0 0-3-15,-1 4 2 16,1 4 1-16,0 0 0 16,4 4-3-16,0 0 2 15,0 0 3-15,5 3 3 16,-1 1-4-16,1 0-3 16,4 0-2-16,0 0 3 15,4-1 0-15,1 1 3 16,3-4-1-16,1-4-1 15,5-4 1-15,-1-4 1 0,-4-4-1 16,4 0 2-16,-4-4-2 16,0-4 2-16,0-4-2 15,0 1-1-15,-5-1 1 16,-4 0-1-16,-4 4 0 16,-5 0 0-16,-5 1-3 15,-3 3 2-15,-5 0-1 16,-1 4 0-16,1 4 2 15,0 8 0-15,0 4-3 16,4-1 0-16,0 5 2 16,5 4 2-16,4 0 0 15,5-1-1-15,8 1-13 0,5-8-6 16,9-8-56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8:16.64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316 43 140 0,'-5'-4'52'0,"-4"4"-41"0,18 4 4 0,-9-8 1 16,9 4 1-16,0 0 4 0,-9 0-2 15,0 0 0-15,-4 0-10 16,-1 0 1-16,1 0 3 0,-10 0-1 15,1 0-1 1,-5-3-2-16,0-1-5 16,-4 0-3-16,5 0 2 15,-1 0 4 1,0 0-1-16,5 4 2 16,-1-4 1-16,5 4-2 15,-4 4-2-15,0 4 0 16,-1 0 1-16,6-1-1 15,-1 1 2-15,0 4 2 16,0 4 5-16,0 4-2 0,0 3 3 16,0 1-2-16,0 8 0 15,1 3-5-15,3-3 0 16,1-5-5-16,4 1 0 16,0-4 1-16,0-5 0 15,4 1-5-15,1-4 1 16,8-4 0-16,0-4 0 15,1 0 0-15,3-8 2 16,5 0 5-16,-4 0 6 16,4-4-9-1,1-4-2-15,-6 0-2 16,6 0-29-16,-1 0-19 16,-9 0-11-16,0-4-42 15,-8 4-55 1</inkml:trace>
  <inkml:trace contextRef="#ctx0" brushRef="#br0" timeOffset="377">0 174 148 0,'0'-4'57'0,"5"8"-44"0,-1-4 12 0,5 0 4 16,0 0-6-16,0 0-1 15,9 0-8-15,-1 0-1 16,1 0-8-16,0 0-1 0,4 0 0 16,-4 0-2-16,4 0 1 15,-9 0-4-15,1 0 0 0,-5 0 1 16,4 4 0-16,-4 0-11 16,-9-4-179 15,0 7 103-31</inkml:trace>
  <inkml:trace contextRef="#ctx0" brushRef="#br0" timeOffset="991">467 55 172 0,'0'-4'66'0,"4"-4"-52"0,1 1 10 0,-1 7 2 16,0 0 2-16,-4 0 14 15,5 3-11 1,4 1-17-16,0 4 3 0,-9 8 2 15,0 4-1-15,0 7 1 16,-5 9-1-16,5 7 0 16,0 1 0-16,0-1-2 15,5 5-4-15,-1-9-2 16,1 5-4-16,-1-9 1 0,0-3-4 16,-4-13-2-16,9-3 2 15,-9-4 2 1,0-12 0-16,0-8 0 0,0 0-3 15,-4-8 1-15,-1-7-4 16,-3-5-2-16,3 4-1 16,-8-7 3-16,4 3-5 15,-4 1 2-15,4 7 2 16,-9 4-1 0,0 4 1-16,5 4 2 15,-9 4 2-15,8 12-6 16,-3 0 1-16,3 8 1 15,1 4 1-15,8 7 1 16,1-3 0-16,4-4 0 0,4 3 0 16,14-3 2-16,-4-4 3 15,12-8-2 1,5-8-37-16,-4-12-17 16,0-8-45-16,4-7-19 15,0-1 1 1</inkml:trace>
  <inkml:trace contextRef="#ctx0" brushRef="#br0" timeOffset="1277">706 166 176 0,'-4'-4'66'0,"4"0"-52"0,0 4 28 0,0 0 9 0,0 0-7 15,0 0-2-15,0 0-10 16,0 0-3-16,0 8-16 15,0 0 8-15,0 4 5 0,0 7-10 16,0 5-1-16,0 4 0 16,4-1 0-16,1 5-4 15,-5-1 1-15,4 1-5 16,-4-4 1-16,0-5-7 16,0-3-1-16,0-4-7 15,0-8 0-15,5-4-35 16,-1-12-14-16,5-8-42 15,0-12-18-15,-5-3-4 16</inkml:trace>
  <inkml:trace contextRef="#ctx0" brushRef="#br0" timeOffset="1459">662 28 280 0,'-4'-8'107'0,"4"0"-83"0,0 8 8 0,0 0 1 16,9 0-19-16,-1 0-5 15,1-4-3-15,5 0 0 16,-1 4-3-16,0-4-6 0,-4 4-1 16,0 0-36-16,-5 0-15 15,1 4-36 1,-5 4-53-16,0 8 42 16</inkml:trace>
  <inkml:trace contextRef="#ctx0" brushRef="#br0" timeOffset="1756">906 130 216 0,'0'-12'82'0,"5"12"-64"0,4-7 33 16,-5 3 9-16,-8 0-10 16,8 0-5-16,-4 4-17 15,0 0-7-15,0 0-12 16,0 8 0-16,0 3 2 0,5 9 0 15,-1 4 3-15,5 7-1 16,-5 5 0-16,5 3-5 16,-9 5-3-16,5-5 0 0,-1 1-1 15,-4-5 0-15,0-7 0 16,0-8-18-16,18-12-54 16,-5-8-8-1,5-8-30-15,-5-4-11 16,-4-8 4-1</inkml:trace>
  <inkml:trace contextRef="#ctx0" brushRef="#br0" timeOffset="1938">786 328 204 0,'-31'4'77'0,"36"7"-60"0,-5-7 24 0,4-4 8 16,10 0-16-16,3-4-4 15,6-3-11-15,8-5-1 0,9 4-10 16,0-4 2-16,-5 0 2 0,1-4-6 15,-10 4-1-15,-4 1-20 16,-8-1-9-16,-10 0-93 16,-4 8-62-1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48:19.19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232 95 132 0,'8'-12'49'0,"-12"12"-38"0,4-8 19 0,-4 8 8 15,8-4-4-15,-8 0 1 16</inkml:trace>
  <inkml:trace contextRef="#ctx0" brushRef="#br0" timeOffset="179">218 60 370 0,'-13'0'29'0,"0"-4"-4"15,-5 8-6-15,-4-1 0 16,-1 1-1-16,1 4-2 15,0 8 3-15,0 4 2 0,4 4-7 16,0 3-1-16,5 5-3 16,4 3-1-16,5-3-5 15,4-5-3-15,9-3-5 16,8-8-2-16,14 0-37 16,0-12-16-16,9-8-87 15</inkml:trace>
  <inkml:trace contextRef="#ctx0" brushRef="#br0" timeOffset="1111">525 142 156 0,'0'-15'57'0,"0"11"-44"0,-5-4 25 0,1 8 8 15,-1-4-6-15,-4 0 0 16,-4 4-10-16,0 0-2 15,-5 0-15-15,0 4 1 0,1 0 2 16,-1 4-2-16,0 7 2 16,-4 1-5-16,4 4 1 15,5 4-1-15,-1 3 3 16,5 5-5-16,5-4-1 16,4-5-2-16,9-3-1 15,0 0-1-15,9-8 2 16,4-9-3-16,0-6-2 0,0-5 0 15,0-8-1-15,1-4 2 16,-10-4 1-16,5-3-4 16,-9-1 1-16,-5 1 0 15,-4 3 2-15,0 4-1 16,0 4-1-16,0 4-2 16,0 5 1-16,0 3-4 15,0 0-1-15,0 12 5 16,0 3 5-1,0 9 2-15,0 4 0 16,4 0 1-16,1 3-4 16,4 1 0-16,0-5-1 15,4-3-2-15,0-8 3 16,5-4 2-16,0-4-2 16,8-12 0-16,-3-4-8 0,-1-4-4 15,-4-7 0-15,-1-1 3 16,-3-4-2-16,-1-7 1 15,-4 3 4-15,0 1 3 16,-9-1 1-16,0 4-1 16,0 5-2-16,-5 3-1 15,1 8 2-15,0 4 2 16,-1 12 0-16,1 0-1 16,-5 12 12-1,4 4-1-15,1 3 2 16,-1 5-3-16,5 8 1 15,-4 3-6-15,8 1-3 16,1-1 1-16,8-3 2 0,5-9-2 16,-5-7 0-16,5-4-6 15,4-12 0-15,-4-12-17 16,4-4-4-16,-4-8-4 16,-5-7 2-16,1-9-3 15,-5 0 1-15,-1 1 10 16,-3 3 8-16,-10-3 7 15,10 11 4-15,-5 4 17 16,0 1 9-16,-5 3-3 16,5 8-2-16,0 0-6 15,0 4-2-15,0 8 5 16,-4 4 2-16,4 4-2 16,0 8-1-16,0 3-4 15,0 9 1-15,0 3-6 0,4 5-3 16,1-1-3-16,-1-3-3 15,1-9-48-15,-1-7-20 16,5-8-120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23:05.0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115 0 108 0,'0'-4'41'0,"0"4"-32"0,0 4-2 16,0-4-4-16,0 0-3 0,0 0 2 16,5 8 8-16,-1 0 5 15,1-1-1-15,-1 1 2 16,1-4 2-16,-1 4 3 16,0 0-11-16,5 0-3 0,0 0-3 15,0 0-2-15,0 0 1 16,0 0-2-16,0-1 2 15,0 1-2-15,0 4 2 16,-1-4-4-16,1 0-2 16,0 0-16-16,0-4-7 15,-9-4-49 1</inkml:trace>
  <inkml:trace contextRef="#ctx0" brushRef="#br0" timeOffset="282">195 71 132 0,'-22'20'49'0,"9"-5"-38"0,-5 9-1 0,14-12-1 15,-5 4-8-15,0-1-3 16,-4-3-41-16,4 0-17 16,0-4 15-16,-5-4 8 15</inkml:trace>
  <inkml:trace contextRef="#ctx0" brushRef="#br0" timeOffset="615">0 166 52 0,'31'-12'19'0,"-4"4"-15"0,8-4-1 16,-17 4-1-16,9 0-2 15,-1 0 0-15,1 0 0 16,0 1 0-16,-5 3-9 0,0 4-2 16,-9 0-7-16,1 0-4 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1:23.6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0 269 36 0,'0'-4'13'0,"0"8"-10"0,0-4 8 0,0 0 3 16,0 0 8-16,0 0 6 0,0 0-11 15,0 0-2-15,0 4-5 16,0-1-1-16,0 1-1 15,0 0 0-15,0-4 0 16,0 4 2-16,0 0 6 16,0-4 4-16,0 0-6 15,0 0-3-15,0 0-6 16,5 0-4-16,-1 0 2 0,5 0 0 16,0 0 1-16,0 0 0 15,0 0 2-15,4 0-1 0,5 0 2 16,-1 0-2-1,6 0 0-15,3 0-3 0,1 0 1 16,4 4-2-16,9-4 2 16,0 0 0-16,4 0 3 15,-4 0-1-15,5-4 2 16,-1 4-4-16,5 0 0 16,0 0-1-16,4-4 1 15,0 4-2-15,1 0 2 16,3 0-2-16,6 0 2 15,-1-4-2-15,-4 0-1 16,4 0 3-16,0-3 0 16,5 3-4-16,-5-4 1 15,0 4 0-15,0 0 2 16,0 0-3-16,5 0 0 16,-1 4 1-16,-3-4 2 0,3 0-1 15,1 0-1-15,-1 0 1 16,6 0 1-16,-1 0-1 15,4-4-1-15,-4 4 1 16,0 0-1-16,-4 1 0 16,-1-1 2-16,-8 0-1 15,-5 0 2-15,1 0-4 16,3 0-2-16,1 0 2 16,4 0 2-16,1 0 0 15,-1 0-1-15,0 0 1 16,0 4 1-16,0-4-1 15,-4 0-1-15,0 0 1 0,-5 0-1 16,0 0 0-16,1 4 2 16,-1-4-3-16,0 4 0 15,1 0 1-15,8 0 2 16,0 0-3-16,-9-4 0 16,-4 4 1-16,4 0 2 15,-8 0-1-15,-5 0-1 16,-5 0-2-16,-4 0 1 15,-9-4 3-15,10 4 1 16,-1-3-1-16,0 3-2 16,4-4-2-16,1 4 1 15,-1 0 3-15,1 0 1 16,-5 0-1-16,-4 0-2 16,-1 0 3-16,1 0 2 0,-9 0 0 15,8 0 0-15,-8 0-1 16,9 0 0-16,-1-4-5 15,-3 0 1-15,3 4 0 16,-8 0 2-16,4-4-1 16,-4 4-1-16,0-4 1 15,-5 4-1-15,0-4 0 16,1 4 2-16,-5 0-3 16,13 0 0-16,-13-4 1 15,13 4 0-15,-4 0 0 16,-1 0 0-16,-3-4 2 15,-1 0 1-15,0 0-4 16,1 4 1-16,-5 0 0 0,13-4 2 16,-13 0 1-16,4 0 1 15,5 0-2-15,-5 0 1 16,9 0 0-16,-4 0 1 16,0 0-2-16,0 1-2 15,-5 3 3-15,-4-4 2 16,-9 4 4-16,0 0 2 15,0 0 1-15,0 0 0 16,0 0-9-16,9-4-1 16,-9 4-2-16,13-4 2 15,-4 4-1-15,0 0-1 16,0 0 1-16,-5-4-1 16,-4 4-7-16,13 0-3 0,-8-4-36 15,-1-4-17-15,-8-12-63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1:25.6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27 103 132 0,'-4'-16'52'0,"4"16"-41"0,4-4 11 0,0 0 1 16,-4 4 2-16,0 0 2 15,0-4-1-15,9 0-1 16,0 4-14-16,0 0 7 0,4 4 2 0,1 4 3 16,8 4 3-16,5 4-5 15,-1 3-1-15,5 5-7 16,0 4 0-16,5-1-6 16,-5 1 1-16,0 0-5 15,0-1-2-15,0 1 0 16,-4-4-1-16,0-1 0 15,-5-7 2-15,-9-4-34 16,0-8-13-16,1-8-93 16</inkml:trace>
  <inkml:trace contextRef="#ctx0" brushRef="#br0" timeOffset="258">391 16 220 0,'-9'-16'82'0,"9"16"-64"0,5 4 0 0,-5-4-3 15,4 8 2-15,-4 0 7 16,0 0 9-16,-4 4 4 16,-5 7-19-16,-9 9 5 0,-9 4 1 15,5-1-4-15,-13 1-1 16,-5 7-11-16,0 1-3 15,-5 3-1-15,1-3 0 0,0-5-29 16,8-7-12-16,9-12-119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2:30.6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293 67 116 0,'-5'-12'46'0,"5"8"-35"0,0 8 5 0,0-8 0 16,0 4-3-16,0-4 0 0,0 0-3 16,0 0 1-16,0 0-6 15,0 0-1-15,0 0 2 0,0 0 6 16,0-4 2-16,0 4 1 16,0 0 4-16,0 0-5 15,0 1 0-15,0 3-6 16,-4 3 2-1,4 1-2-15,0 4 1 16,0 4-1-16,0 0 4 16,0 4 3-16,0 0-2 15,0 3 2-15,-5 1-2 16,1 0 0-16,0 3-3 16,4 1-1-16,0 0-1 0,0 0 2 15,0-1-3-15,0 1 1 16,0 0-1-16,0-1 3 15,0 5-3-15,4 0 1 16,-4-5-3-16,0 1 2 16,0-8-4-16,0-4 0 15,4-5-1-15,-4-7-2 16,0 0 1-16,5 0 1 16,-5-7-17-16,4-5-6 15,-4-4-67-15,0-4-30 16,0 4-8-1</inkml:trace>
  <inkml:trace contextRef="#ctx0" brushRef="#br0" timeOffset="1157">279 59 88 0,'0'-4'35'0,"0"8"-27"0,0-4 2 15,5 4-1-15,-1-4 1 16,1 0 1-16,-1-4 8 15,1 0 5-15,-5 0-2 16,0 0 1-16,0 4-8 16,0 0-2-16,0 0-7 15,0 0 0-15,-5 4 1 0,5-4-1 16,-4 0-1-16,4 8-1 16,-5-4 0-16,-4 0 2 15,1-4 3-15,-1 8 0 16,0-1 0-16,0 1 1 0,0 0 4 15,0 0-4-15,0 0 2 16,5 4-5-16,-5 0 1 16,0 0-3-16,0-1 2 15,0 1-2-15,-4 0 2 16,0 0 2-16,-1 0 2 16,-3 4-1-16,3-1 1 15,1 1-4-15,0-4-2 16,-1 0-2-16,5 0 0 15,1-1-2-15,-1 1-1 16,0 0 1-16,4 0 1 16,1 0-1-16,-1-4 2 0,1 0-4 15,0 0-2-15,-1-5 4 16,5 1 1-16,-4 0-3 16,4-4 1-16,0 0 2 15,0 0 1-15,0 0-4 16,0 0 1-16,0 0-2 15,0 0 0-15,0 0 2 16,0 0 2-16,0 0-3 16,0 0 0-16,4 4 1 15,5 0 0-15,-5-4 0 16,5 4 2-16,-4 0-3 16,4-4 0-16,0 4 1 15,-1 0 2-15,-3 4-1 16,4-4-1-16,0 0 1 0,0 0 1 15,-1 0-6-15,1 4 1 16,5 0 3-16,-1-5 4 16,0 1-3-16,1 0-3 15,-1-4 1-15,0 4 0 16,1-4 1-16,-6 0 2 16,1 4-1-16,0-4 2 15,-9 0-2 1,0 0-9-16,0 0-5 15,-4 0-51-15,-1-4-22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3:35.7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134 0 80 0,'-4'0'33'0,"-1"0"-26"0,5 8 3 16,0-8-2-16,-4 0-2 16,-5 4 1-16,0 0 9 15,0 0 5-15,0 0-3 0,1 0 0 16,-1 0-8-16,0 0-2 15,0 4-4-15,4-4-3 0,1 0 0 16,0 0-1-16,4-1 2 16,0-3-1-16,0 0-1 15,0 0 3-15,0 0 2 16,8 0-2-16,1 0-2 16,5-3 0-16,-5 3-1 15,-1-4 0-15,-3 4 2 16,-1 0-1-16,-4-4-1 15,0 4 1-15,-4 0-1 16,-1 0 2-16,1 0 1 16,0 0 3-16,-5 0 3 15,4 4-2-15,-4 3 1 0,5 1-1 16,-1 4 3-16,1 0-5 16,4 0-1-16,0-4 0 15,4 0 0-15,-4-8-2 16,9 0 1-16,-4-4-2 15,4 0 2-15,0-4-2 16,-1 0-1-16,1 0-2 16,0 0 1-16,-4 0 1 15,-5 0 2-15,-5 1-3 16,-4 3 0 0,0 0 1-16,1 4 2 15,-1 0 1-15,0 4 5 0,0 3 5 16,0 5-5-16,5 0-2 15,-1 4-3-15,5 0 0 16,0-4-2 0,5-1-1-16,-1-3 1 0,-4-8 1 15,9-4-1-15,0 0 2 16,0-3-4-16,0-1 0 16,-1 0-1-16,1 0 0 15,0 0 0-15,0 4-2 16,-9 0-2-16,5 4 1 15,-5 0 3-15,-5 0 1 16,-4 0-2-16,0 4 2 16,-4 0 1-16,0 0 0 0,4 4 0 15,0 0 0-15,-4 0 0 16,4 3 0-16,-5 1-5 16,10 0-1-1,-1 0-17-15,1-8-5 0,0-4-4 16,4-4 2-16,4-8 6 15,-4 0 2-15,4 0 10 16,-4 5 7-16,0-1 6 16,0 4 2-16,0 0 3 15,0 4 1-15,0 0-6 16,0 0-2-16,0 0 4 16,0 0 3-16,0 0 8 15,0 0 5-15,0 0 0 16,0 0-2-16,0 0-5 0,0 0-2 15,5 4-9-15,-1 0-2 16,1 0 0-16,-1-4 2 16,1 0-7-16,-1-4-3 15,1 0-70 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3:38.4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13 392 64 0,'-4'-16'27'0,"8"24"-21"0,-4-4 5 0,0-4 3 0,0 0 5 16,0 0 3-16,-4 0 2 15,-1 0 2-15,1 0-8 16,4 0 0-16,0 0-5 15,0 0 2-15,0 0-8 16,0 0 2-16,0 0 4 0,0 0-3 16,4 4 0-16,1 4 0 15,4 0 1-15,-5 4-1 16,5-4 1-16,0 3-6 16,4 1-1-16,0 0-4 0,1-4-1 15,-5 4 3-15,4-4 1 16,-4 0-12-16,0-4-4 15,0-4-60 1,-1 0-55-16,6-4 37 16</inkml:trace>
  <inkml:trace contextRef="#ctx0" brushRef="#br0" timeOffset="272">266 297 52 0,'0'4'19'16,"-4"8"-15"-16,4-4-1 0,0 0-1 0,0 4 11 15,-5 0 6-15,1-1 26 16,0 1 11-16,-1 0-16 16,1 0-8-16,-5 4-13 15,0 0-2-15,0-1-10 16,-4 1-4-16,-1 0-2 0,-3 4-1 15,-1-5 2-15,0-3-3 16,5-4 0-16,-1 0-26 16,10-4-9-16,4-4-48 15</inkml:trace>
  <inkml:trace contextRef="#ctx0" brushRef="#br0" timeOffset="514">115 530 108 0,'-13'4'44'0,"13"0"-35"0,-9-8 18 0,9 4 7 16,0 0-5-16,0 0-2 16,0 4-2-16,-4 4 1 15,4 0-14-15,0 4 2 0,0 0 0 16,0 3-1-16,0 1 2 16,4 0-6-16,1-4-3 15,-1 0-3-15,5 0-3 16,-5-5 1-16,5-3-1 15,-4 0-22-15,3 0-8 16,1-4-38-16,0 0-56 16,0 0 26-16</inkml:trace>
  <inkml:trace contextRef="#ctx0" brushRef="#br0" timeOffset="1021">368 499 104 0,'-8'0'38'0,"3"4"-29"0,1-4 14 0,4 0 8 16,-5 0-2-16,1 0 1 15,4 0-4-15,-5 4 1 16,1 0-15-16,-1 3 2 0,-3 1 0 16,-1 4-1-16,0 0 0 15,0 0-5-15,0 4-3 16,5-5-2-16,4 1 0 15,4 0-2-15,5 0-1 0,4-4-2 16,5-4 1-16,0 0 1 16,4-4 0-16,-4-4 0 15,0 0 0-15,-5 0 0 16,-4-4 0-16,0 0 2 16,-5-4 1-16,-4 0-1 15,-4 1 1-15,-1-1-13 16,1 0-3-16,-5 4-10 15,0 0 0-15,0 4-10 16,0 4-2-16,0 4-21 16,0 0-35-1,1 0 20-15</inkml:trace>
  <inkml:trace contextRef="#ctx0" brushRef="#br0" timeOffset="1440">528 511 148 0,'-13'-8'55'0,"4"12"-43"0,0-8 3 0,9 4-1 15,0 0-7-15,0 0 1 16,0 0 1-16,0 0 5 16,0 0-8-16,0 0 10 0,0 8 6 15,0 3-7-15,5 1-3 16,-1 0-5-16,5 0 0 15,0 0-4-15,0-4-2 16,0 0 0-16,4-5 1 16,9-3-1-16,-4-3 2 15,0-1-4-15,-1-4 0 0,-3 0-1 16,-1-4-2-16,-4 0 3 16,0 0 0-16,-5 0-2 15,1-3 2-15,-5-1 1 16,0 4 2-16,0 8-1 15,0 4 4 1,-5 8 4-16,5 4 1 16,0 4 4-16,0 3-5 15,0 5-3-15,0 0-3 16,0 3-3-16,0-3-52 16,0-4-23-16</inkml:trace>
  <inkml:trace contextRef="#ctx0" brushRef="#br0" timeOffset="2102">1066 199 156 0,'-5'-16'60'0,"10"12"-47"0,-1 0 4 16,-4 4-3-16,9 4 6 16,0 4 7-16,0 4 6 0,-5 3 2 15,5 9-19-15,-4 8 8 16,-1-1 6-16,0 5-10 0,1-1-3 15,-1-3-6-15,1 3-2 16,-1-3-3-16,5-4-1 16,-4-1-3-16,-1-7 1 15,5-4-2-15,0-4 2 16,0-8 0-16,4-8 1 16,0-4-13-16,5-4-7 15,-5-4 0-15,5 0 1 16,-5 1 7-16,-4-1 2 15,0 4 1-15,-4 4 4 16,-1 0 0-16,-4 0 3 16,0 8-6-1,9 8 3-15,0 0 0 0,0 4 1 16,0 4 0 0,-1 3-3-16,-3 1 2 0,4 0-6 15,0-4 0-15,-5-1-32 16,18-11-96-1</inkml:trace>
  <inkml:trace contextRef="#ctx0" brushRef="#br0" timeOffset="2686">1603 420 172 0,'-22'-4'66'0,"17"12"-52"0,-3 0 3 0,3-1-2 15,1 1 1-15,-5 4 4 16,0-4 10-16,0 4 5 16,0 0-18-16,0 0-5 0,5-1-4 15,4 1-7-15,0 0 0 16,4-4 3-16,5-4 2 16,0-4-5-16,4 0 0 15,1-4-12-15,3-4-3 16,1-4 7-16,-5 0 6 15,-4 1-1-15,0-1-1 16,-4 0 2-16,-1 4 2 16,-4 0 0-16,0 4-1 0,-4 0 1 15,4 4 1-15,0 4 1 16,0-4 1-16,0 8 2 16,4 0 3-16,5 0-2 15,4 0 1-15,1 0-5 16,3 0 0-16,1-4 1 15,4-1 0-15,1-3-2 16,-1 0-2-16,0-3-4 16,0-5-2-16,-4 0 0 15,0 0 2-15,-5-4 2 16,-4 0 1-16,-5 0-2 16,1 0 2-16,-1 1-1 0,5-1 0 15,0 8 2-15,0 0 2 16,4 4 3-16,1 0 2 15,-1 8-1-15,-4 4 1 16,0 3-2-16,4 1 2 16,-4 0-4-16,-5 0 0 15,1 0-1-15,-1-5-2 16,1-3-43-16,-5-8-19 16,0 0-55-1</inkml:trace>
  <inkml:trace contextRef="#ctx0" brushRef="#br0" timeOffset="3051">2029 455 192 0,'-4'-4'74'0,"8"4"-58"0,5 0-4 0,0 0-4 0,4 0-7 16,5 0 2-16,0 0-2 15,0 0 2-15,0 0-2 16,-1-4-1-16,1 0 3 0,0 0-4 15,0-3 0-15,-1-5-1 16,1-4 0-16,-5 0 2 16,1 0 2-16,-5 1-1 15,0-5-1-15,-5 4 5 16,-4 0 10 0,0 4 1-16,0 5 1 15,-4 3-1-15,-10 4 0 16,5 4 3-16,0-1-2 15,-4 17 1-15,-5 12-5 0,5-1 0 16,4 1-6-16,5-4-2 16,8-1-2-16,9-7-3 15,14-8-41-15,18-8-18 16,8 0-65 0</inkml:trace>
  <inkml:trace contextRef="#ctx0" brushRef="#br0" timeOffset="3894">2918 297 124 0,'0'-8'49'0,"0"12"-38"0,0-15 15 0,0 7 3 16,-5 0-3-16,1 0-1 16,-1 0-5-16,1 0 0 15,-5 0-11-15,-4 4-1 16,-1 4 2-16,1 8 0 0,0 0 4 16,-5 3-3-16,5 5 1 15,-1 0-5-15,5 0 1 16,1-1-5-16,8 1 0 15,8-4-3-15,6-8-3 16,3 0-36-16,6-8-14 16,3-4-52-1</inkml:trace>
  <inkml:trace contextRef="#ctx0" brushRef="#br0" timeOffset="4233">2966 258 168 0,'-8'0'63'0,"8"8"-49"0,0 0 3 16,0 0-3-16,0 3 10 15,0 9 10-15,0-4-5 16,0 4 0-16,0-1-16 16,0 1-3-16,4-4-3 0,5 0-3 15,4-4-1-15,1-5-1 16,3-3 1-16,1 0-7 15,4-4-1-15,-4-4-5 16,0-3 1-16,-5-1-2 0,-4-4 0 16,-5-4 1-16,-4-4 1 15,-8 1 6-15,-6-1 1 16,-3 4 2-16,3 4 0 16,-4 0-3-16,1 4 2 15,-1 1-4-15,5 7-1 16,-1 3-17-16,5 1-5 15,5 0-61 1</inkml:trace>
  <inkml:trace contextRef="#ctx0" brushRef="#br0" timeOffset="4895">3202 289 160 0,'-18'-11'60'0,"18"11"-47"0,0 4-3 16,0-4-3-16,9 4 7 16,-5-1 8-16,1 1 13 15,-1 4 8-15,-4 4-23 16,0 4-2-16,0 0-3 0,0 0-6 16,0 3-3-16,0-3-3 15,0 0-3-15,0 0 1 16,0-5 1-16,0-3 3 15,0 0 2-15,0-8-1 16,0 0 1-16,5 0-4 0,4-4-2 16,-1-4 0-16,1-3-1 15,0-5-3-15,0-4 2 16,-4 0 1-16,3 1 2 16,-3 3-1-16,-1 0 2 15,1 4-4-15,-1 4-2 16,1 0-1-16,4 4 3 15,-5 4-2-15,14 4 1 16,-5 4 2-16,0 0 0 16,1 4 0-16,-5 4 0 15,-1-4 0-15,-8-1 2 16,9 1-1-16,-4-4 2 16,-5 0-4-16,0-4 0 15,0-4 1-15,0 0 2 16,4-8-1-16,1 0-1 15,-1-4 1-15,1 1 1 0,3-1-3 16,-3 4 0-16,-1 4 1 16,5-4 0-16,0 0 0 15,0 4 0-15,4 0 0 16,1 4 0-16,-1 4-3 16,-4 8 2-16,0 4 7 15,-5 0 4-15,1-1-5 16,-1 5-3-16,0-4-1 15,-4 0-1-15,0-4-3 16,0-5 2-16,0-3-37 0,9-4-14 16,0-4-69-1</inkml:trace>
  <inkml:trace contextRef="#ctx0" brushRef="#br0" timeOffset="5171">3624 254 176 0,'0'-16'68'0,"4"16"-52"0,1-4-3 0,-1 4-5 16,-4 0 0-16,9 0 5 15,-9 0 13-15,0 0 8 16,4 4-18-16,-4 8 5 0,5 4 2 16,-5 4-6-16,4-1-2 15,-4 5-4-15,0 4 0 16,0-1-6-16,0 1-3 0,5-4-1 15,-5-1 1-15,0 1-1 16,0-4 2-16,4-5-22 16,-4-3-7-16,0-4-55 15,0 0-25-15,0 0 6 16</inkml:trace>
  <inkml:trace contextRef="#ctx0" brushRef="#br0" timeOffset="5436">3659 372 220 0,'-9'-35'85'0,"9"35"-66"0,5-4-10 0,-1-4-9 15,1 4-14-15,-1-4-4 16,5 0 21-16,-5 0 9 16,10 0-5-16,-5 5 14 0,0 3 6 15,8 3-14-15,-3 1-5 16,-5 8-5-16,-5 0-3 15,5 4-2-15,-9 0 1 16,-9 3 1-16,5-3 2 16,-10-4-1-16,1-4-1 15,-5-4-21-15,5-4-11 16,-1-8-59 0,1-8-37-16,9-7 56 15</inkml:trace>
  <inkml:trace contextRef="#ctx0" brushRef="#br0" timeOffset="5690">3824 13 208 0,'-9'-8'77'0,"9"12"-60"0,4 0-3 16,1 0-5-16,3 4 12 15,1 4 11-15,-4-4 1 16,-1 0 1-16,5 11-19 15,-4 13 2-15,3-1 3 0,-3 9-7 16,-5-4-2-16,0 3-4 16,4-3-2-16,1-5-3 15,-1-7 1-15,-4-1-4 16,5-3-2-16,-5-4-38 0,0-8-15 16,0-4-80-1</inkml:trace>
  <inkml:trace contextRef="#ctx0" brushRef="#br0" timeOffset="6069">4001 384 192 0,'-4'-4'74'0,"4"4"-58"0,4 0-6 0,-4 0-6 15,5 4-2-15,-1 0 1 0,1 0 14 16,8 0 6-16,-9-4-11 15,1 0-9-15,4-4-3 0,4 0 0 16,0-4 0-16,1-4-5 16,-1 1-1-16,-4-1 3 15,0-4 3-15,-5 0 3 16,-4 0 1-16,-4 5 0 16,-1-1 0-16,-4 4 2 15,-4 0 3-15,9 4 2 16,-10 4 3-16,1 8-3 15,9 0-1-15,-5 4-2 16,0 7 2-16,4-3-1 16,5 4 0-16,0 4-3 15,5-5-1-15,4 1-17 0,4-8-4 16,9 0-43-16,0-4-16 16,5-4-28-1</inkml:trace>
  <inkml:trace contextRef="#ctx0" brushRef="#br0" timeOffset="6289">4210 199 208 0,'-4'-36'79'0,"-5"24"-61"0,9 0 19 0,0 12 6 16,9-4-13-16,-5 1-5 16,-4 3-1-16,0 0-1 15,13 3-12-15,-4 5 0 0,0 4 2 16,0 8-3-16,0 4 0 0,-5 3-6 15,1 1-3-15,-1 7-3 16,-4-3 1-16,0-4-6 16,0-5-3-16,0 1-34 15,0-8-14-15,-4-4-74 16</inkml:trace>
  <inkml:trace contextRef="#ctx0" brushRef="#br0" timeOffset="6425">4161 333 292 0,'-13'-16'110'0,"22"12"-86"0,8-4-17 15,-3 8-13-15,-5-4-39 0,17 0-10 16,-8 0-49-16,9-3-21 16</inkml:trace>
  <inkml:trace contextRef="#ctx0" brushRef="#br0" timeOffset="6755">4392 313 140 0,'0'-4'52'0,"0"4"-41"0,0-8 0 0,0 4-2 16,0 0 0-16,0-3 2 0,-4-1 1 15,-1 0 2-15,5-4-7 16,0 4 5-16,0 0 10 16,0 0-3-16,0 4-5 15,0 0-3-15,-4 4 1 16,-1 4 3-16,-8 4-2 16,9 4 0-16,-5 4 1 15,0 4 2-15,4 3-5 16,5 1 1-16,5 0-7 0,4-5-1 15,4-3-15 1,5-4-6-16,-5-4-35 16,14-8-14-16</inkml:trace>
  <inkml:trace contextRef="#ctx0" brushRef="#br0" timeOffset="7190">4534 29 224 0,'5'-24'85'0,"-1"24"-66"0,5 0 1 0,-9 0-4 15,9 4-7-15,-5 0 2 16,1 4 11-16,-1 4 6 16,5 8-14-16,-5 3 7 0,5 9 6 15,0 3-11-15,-9 1-1 16,9 3-9-16,-4 1-2 15,-5-5 0-15,0 1 0 0,0-1 0 16,8-7 0-16,-3 0-2 16,-5-9-2-16,0 1 3 15,0-8 0-15,4-4-12 16,-4-8-7-16,0 0 0 16,0-8-1-16,-4-4-4 15,-9-4-1-15,8 1 3 16,-8-5 3-16,-5 4 3 15,-4 4 3-15,0 4 21 16,-5 4 12-16,9 8-7 16,0 0-1-16,5 8-7 15,0 0-3-15,-1 0-2 16,14 0 0-16,9 3-15 16,5-3-5-16,8-4-112 15</inkml:trace>
  <inkml:trace contextRef="#ctx0" brushRef="#br0" timeOffset="8170">177 1186 128 0,'-4'-8'49'0,"0"8"-38"0,4-8 8 0,0 8 3 16,4-4 0-16,-4 4 2 16,0 0 2-16,0 0 1 15,0 0-14-15,4 8 1 0,1 0 0 16,-5 7-1-16,0 5 0 15,0 4-7-15,0 0-2 16,4-1-4-16,-4 5-1 0,0-4-15 16,0-1-4-1,5-7-50 1,-5-4-56-16,0-12 28 0</inkml:trace>
  <inkml:trace contextRef="#ctx0" brushRef="#br0" timeOffset="8333">53 1284 188 0,'-4'-16'71'0,"13"20"-55"0,-1 0-9 15,6 0-8-15,4 0-33 16,-1 0-13-16,5 0 5 16,5-4 2-16,4-4 7 15,0 0 4-15,-4 0 7 0,-5 0 3 16</inkml:trace>
  <inkml:trace contextRef="#ctx0" brushRef="#br0" timeOffset="8917">413 1154 112 0,'-13'-8'44'0,"13"8"-35"0,0-8 16 0,0 8 4 16,0 0 6-16,4 0 3 15,-4 0-5-15,9 4 0 16,-5 4-19-16,1 8 3 0,-1 4 1 15,1 3-4-15,-1 5 2 16,0 7-7-16,1 1-1 16,-1 3-4-16,1-3-1 0,-1-4-1 15,1-5-2 1,-1-7 1-16,1-4 1 0,3-8-8 16,6-8-3-16,-1-8-9 15,0-8-3-15,5 4-3 16,-4-4 0-16,-1 0 11 15,-4 1 5-15,0-1 6 16,-1 4 1-16,-3 4 5 16,-1 0 5-16,1 0-5 15,-1 4-2-15,1 0-1 16,4 4-1-16,-1 4 2 16,1 4 1-16,5 4-1 15,-1 0 1-15,0-4-2 16,5 0 2-16,0 0-2 0,4-8 2 15,5-4-13-15,-1-4-3 16,5-4-5-16,-8 0-2 16,-6-4 7-16,-3 1 5 15,-5 3 0-15,-9 0 3 16,-5 0 3-16,1 8 3 16,-1 0 2-16,-12 0 3 15,-10 0 6-15,0 8 2 16,5 4 1-16,9 0 1 15,-1 8 0-15,10 4 3 16,4 3-2-16,4 5-1 16,10-4-6-16,8-1-2 15,18-7-22-15,9-8-8 16,8-12-93 0</inkml:trace>
  <inkml:trace contextRef="#ctx0" brushRef="#br0" timeOffset="10238">1496 1146 144 0,'-8'-4'55'0,"8"4"-43"0,0 0 12 0,0 0 2 16,0 0-6 0,0 0 1-16,4 0-3 0,-4 0 0 15,4 0-9-15,1 0 6 0,-1 0 2 16,1 4-1-16,-1 4 1 16,5 0-7-16,0 0-2 15,0 4-4-15,0-4-3 16,4-1 0-16,0-3 1 15,5-4-1-15,0 0-1 16,0-4 1-16,-1 0-1 16,-3-3-5-16,-1-1 1 15,0 0 2-15,-4 0 1 16,-4 0 1-16,-5 0 0 16,-5 0 0-16,1 0 0 15,-1 0 0-15,1 1 0 0,0 3-3 16,-1 0 0-16,1 4 6 15,4 0 5-15,0 4 2 16,0 3 4-16,0 5-3 16,4 0-1-16,1 0-2 15,-1 12 0-15,0-5 2 16,1 13 1-16,4 15-3 16,-5 1-3-16,1-5 0 15,-5-3-1-15,0-9-7 16,0-7 0-16,0-4-39 15,0-20-14-15,0-8-78 16</inkml:trace>
  <inkml:trace contextRef="#ctx0" brushRef="#br0" timeOffset="10692">1954 1166 148 0,'-5'0'57'0,"5"0"-44"0,0-4 12 0,0 4 4 0,0 0-4 16,-4 0 0-16,0 0-5 15,-1 4 0-15,1 0-11 16,-1 4 8-16,1-4 3 0,-1 4-2 15,1 3 0-15,-1 1-6 16,1 4 0-16,4 0-7 16,0 0-1-16,4-1 0 15,1-3 0-15,-1-4-2 16,1-4-2-16,4-4 5 16,0-4 1-16,-1-4-5 15,-3-4-2-15,-1 1 0 16,1-5 0-16,-5 0-2 15,-5 0 2-15,1 0 1 16,-5 5 0-16,-4-1-3 0,-1 4 2 16,1 0-12-16,0 4-5 15,-1 0-17-15,6 4-7 16,8 0-31 0,0 0-55-16,13 4 26 15</inkml:trace>
  <inkml:trace contextRef="#ctx0" brushRef="#br0" timeOffset="11185">2256 1071 164 0,'0'-12'63'0,"0"12"-49"0,4-4-4 0,-4 4-3 0,0 0 3 16,-4 0 5-16,-1 0 8 15,1 4 3-15,-5 4-13 16,0 0-1-16,0 4 1 0,0 0-7 16,1 0-1-16,-1-1-1 15,4 1 0-15,5 0-2 16,0-4-2-16,0-8 5 16,9 4 4-16,0-4-10 15,4-4-1-15,1 0-1 16,-5-4 1-16,-1 0 3 15,1 0 2-15,-4 0-1 16,-5 1 1-16,0-1 0 16,-5 0 1-16,5 4 4 0,-4 0 3 15,-1 4 2-15,1 4 3 16,4 0-3-16,0 8 2 16,0-1 1-16,4 5 2 15,1 4-4-15,-1 4 2 16,1 3-7-16,-5 5-1 15,0-1-4-15,0 1-3 16,-5-4 2-16,1-1 0 16,-5-3-1-16,0-8-2 15,-4-4-13-15,-1-8-4 16,1-8-40-16,4-8-17 16,5-4-61-1</inkml:trace>
  <inkml:trace contextRef="#ctx0" brushRef="#br0" timeOffset="11665">2585 1079 136 0,'0'-8'52'0,"0"8"-41"0,-5-8 4 15,5 8 1-15,-4-4 10 16,-1 0 8-16,1 0-5 16,-5 0 0-16,0 4-16 15,0 0-6-15,-4 0 0 0,4 4 5 0,-4 4 2 16,4 4-5-16,0 0-3 16,4 4-1-16,-3 0-1 15,8-1 0-15,8-3 0 16,1 0 0-16,0-4 2 15,4 0-3-15,1-8 0 16,4 0-1-16,-1-4-2 16,-3 0 1-16,-1-4 1 15,-4 0-1-15,0-4-1 16,-5 0-2-16,-4 1-1 16,0 3 2-16,0 0 0 15,0 4 1-15,0 0 0 16,0 4 2-16,5 8 1 15,-1 4 3-15,1 3 1 16,3 1-3-16,-3 4-1 0,-1 0-1 16,1-1-2-16,-1-3-48 15,1-4-20-15,-5 0-50 16</inkml:trace>
  <inkml:trace contextRef="#ctx0" brushRef="#br0" timeOffset="12131">3069 1016 152 0,'0'-8'57'0,"0"8"-44"0,0-4-4 0,0 0-2 0,-5 0 11 16,1 0 11-16,-5 4 9 15,0 0 4-15,0 0-22 16,-4 4-1-16,-5 4 2 0,14 4-10 16,-10 0-3-16,5 0-3 15,0 3 1-15,5 5 1 16,0 0 1-16,4 0 0 16,4-5 0-16,5 1-7 15,4-4 0-15,5 0-6 16,9-4-1-16,4-8-33 15,0-4-11-15,0-4-50 16,-4-4-41 0,-1-4 55-16</inkml:trace>
  <inkml:trace contextRef="#ctx0" brushRef="#br0" timeOffset="12400">3344 739 220 0,'0'-15'82'0,"4"15"-64"0,-4 0 2 0,0 0-2 16,0 0-1-16,0 0 2 16,0 0 9-16,0 4 7 15,0 4-18-15,0 3 4 0,0 5 0 16,0 4-5-16,0 8 1 16,0-5-6-16,0 5-1 15,0 3-4-15,-4 1-1 16,-5 0-3-16,9-9 1 15,0-3-4-15,0 0 0 16,-4 0-34-16,-1-5-17 0,5-3-31 16,0 0-13-1,0-4-17-15</inkml:trace>
  <inkml:trace contextRef="#ctx0" brushRef="#br0" timeOffset="12851">3508 992 192 0,'0'-20'74'0,"0"16"-58"0,-4-7 7 16,4 11 10-1,0-4-9-15,-5-4 1 16,1 4-1-16,-5 0-13 0,9 0 0 0,-4 4 0 16,-1 4-2-16,-4 4 2 15,5 0 5-15,-5 7 2 16,5 1-3-16,-1 4 1 15,5 0-7-15,0-1-1 16,0-3-4-16,5 0-1 16,-1-4-1-16,14-4 1 15,-5-4-7-15,9-4-1 16,-8-4-3-16,-6 0 2 16,10-4 4-16,-9-4 1 15,-4 0-2-15,8-4 0 16,-9 1 2-16,1-1 0 15,-1 0-2-15,1 4 2 16,-5 4 1-16,4 0 2 16,-4 8-3-16,0 0-2 0,0 12 2 15,0 0 2-15,0 4-2 16,0 0 0-16,0 3 1 16,0-3 2-16,-4 0-23 15,4-4-8-15,0 0-35 16,0-4-11-16,0-8-36 15</inkml:trace>
  <inkml:trace contextRef="#ctx0" brushRef="#br0" timeOffset="13286">3832 818 216 0,'0'-15'82'0,"0"11"-64"0,-4 4-7 0,4 0-6 15,-4 0-1-15,-1 0 2 16,-4 4 11-16,0 0 4 16,-4 3-11-16,9 1-1 0,-5 4 1 15,0 0-6-15,0 4-2 16,0 0-1-16,0-1-1 16,0 1 0-16,5-4 0 15,-1 0 0-15,-3 0 2 16,8-4 1-16,0 0 1 15,8-1 6-15,1 1 6 16,5-4 1-16,-1 0-1 16,0 0-6-16,5 0-2 0,0 0 0 15,0 0 2-15,4 4-5 16,-4 0-3-16,-1 0-1 16,-3 4-1-16,-5-1 2 15,-5 5 1-15,-4-4-4 16,-13 0 1-16,4 0 2 15,-5-4 3-15,-3 0-7 16,-6-5 0-16,15-3-33 16,-6 0-12-16,5-7-42 15,5-5-16-15,8 0 6 16</inkml:trace>
  <inkml:trace contextRef="#ctx0" brushRef="#br0" timeOffset="13644">4103 874 176 0,'-13'-12'66'0,"9"12"-52"0,-1-4 3 0,1 4-2 15,-1-4-4-15,1 0 3 16,-5 0 13-16,9 0 4 16,-4 4-15-16,-5 0-5 0,9 4 0 15,-5 4-5-15,1 0-1 16,-5 4-2-16,-4 0-3 15,8-1 3-15,-4 1 2 16,0 0 7-16,0 0 2 16,9 0-1-16,9 0 2 15,0-4-2-15,5 3 0 0,3 1-3 16,6 4-1-16,3-4-5 16,-4 0-3-16,-4 0 0 15,-5 3 1-15,1 1 1 16,-14 0 1-16,-14-4 0 15,1 0 0-15,0-1-22 16,-14-3-8-16,-8-4-102 16,-5 0-64-1,0-4 80-15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3:56.2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18 154 96 0,'0'-4'35'0,"9"4"-27"0,-9-4 13 0,0 4 7 15,0 0-14-15,0 0-2 16,0 0-4-16,0 0 0 15,0 8-4-15,0 0 10 0,0 4 6 0,0 0 3 16,4 4 3-16,-4 3-10 16,5 1-2-16,-1 4-8 15,1-1-2-15,-1 1-2 16,5 0-2-16,-5 3-2 16,1-3-1-16,4-4-5 15,0-4-2-15,-5-4-61 16,-4-9-50-1,0-6 38-15</inkml:trace>
  <inkml:trace contextRef="#ctx0" brushRef="#br0" timeOffset="288">0 146 104 0,'14'-4'38'0,"-1"4"-29"0,5-4 21 0,-9 4 8 15,4 0-12-15,0 0-2 16,1 0-12-16,3 4-5 16,-3 0-4-16,-1 4-5 0,-4 0 1 15,-5 4 5-15,1 0 5 16,-10 0 1-16,1 0 2 15,-5-1-6-15,-4-3-2 16,-5 0-26-16,0-8-13 0,0-4-51 16</inkml:trace>
  <inkml:trace contextRef="#ctx0" brushRef="#br0" timeOffset="585">236 0 108 0,'-5'0'44'0,"10"4"-35"0,-5 0 9 0,0-4 4 16,0 8 13-16,0 0 10 16,-5 4-1-16,1 0-2 15,4 3-23-15,0 1 4 16,4 4 1-16,1 4-6 0,-1 3-3 15,1 1-2-15,3 4-1 16,-3-1-6-16,-1 1-4 16,1-5-1-16,-1-3 1 15,1 0-6-15,-1-9-1 16,5-7-45-16,0-8-18 16,0-4-54-1</inkml:trace>
  <inkml:trace contextRef="#ctx0" brushRef="#br0" timeOffset="965">458 292 156 0,'-5'-4'60'0,"5"8"-47"0,0 0-1 16,0-4-4-16,0 0-2 15,5 4 1-15,-5-4 10 16,9 0 4-16,-1 0-11 15,6-4 3-15,-1 0 1 0,5 0-7 16,0 1-4-16,-1-1-2 16,-3-4-1-16,-1 4 0 15,-4-4 2-15,0 0-1 16,-5 0 2-16,-4 0-4 16,-4 0 0-16,-5 0 1 0,0 0 0 15,-4 5 2-15,-1-1 1 16,1 4 5-16,0 7 3 15,-1 5-4-15,1 0 1 16,4 8-1-16,0 0 1 16,5-1-4-16,8 5-1 15,5 4-1-15,5-9-2 16,3 1-26-16,6-8-10 16,3-8-70-1</inkml:trace>
  <inkml:trace contextRef="#ctx0" brushRef="#br0" timeOffset="1396">911 182 156 0,'-14'-12'60'0,"10"12"-47"0,-1 4-5 15,1 0-5-15,-5 0-3 16,0 4 2-16,-4 0 16 15,-9 0 9-15,4-1-14 16,-4 5 6-16,4 0 2 0,5 0-7 16,4 0-3-16,0 0-4 15,4 0-2-15,5-1-3 16,5-3-2-16,4 0 3 16,4 0 0-16,5-4-1 0,-5-4 1 15,5 0-4 1,-5-4 0-16,1-4-1 0,-5-4 0 15,-1 0 4-15,-3 1 1 16,-1-1-1-16,1 0-2 16,-5 0 1-16,0 0 1 15,0 4 3-15,0 4 2 16,0 0-3-16,0 4-1 16,4 4 3-16,1 8 3 15,-1 0-4-15,0 4-3 16,1 4-4-16,-1-1 1 15,5 1-15-15,0-4-6 16,4 0-25-16,1-16-9 16</inkml:trace>
  <inkml:trace contextRef="#ctx0" brushRef="#br0" timeOffset="1785">1199 103 108 0,'-9'-16'41'0,"9"16"-32"0,0 0-2 16,0 0-2-16,-4 4-2 15,0 0 1-15,-5 0 11 16,0 4 7-16,-4 0-7 16,-1 0-1-16,1 4-2 15,4-1 2-15,0-3-7 16,5 0 2-16,4 0 2 0,4 0 2 0,5-4 3 15,0 0-3-15,4-4 2 16,5 0-4-16,-5 0-1 16,5 4-4-16,-5 0 1 15,1 0-4-15,-1 4 0 16,-4 3 1-16,-5 5 2 16,1 4 3-16,-5 4 5 15,-5 3-6-15,-4-3-2 16,-4 4-3-16,-5-13 0 15,1-3-4-15,-6-12-2 16,1-4-29-16,4-12-14 16,1-7-67-1</inkml:trace>
  <inkml:trace contextRef="#ctx0" brushRef="#br0" timeOffset="2178">1452 194 156 0,'-13'4'60'0,"18"0"-47"0,3 0-5 15,-3 0-5-15,-1-1-8 16,5-3-1-16,0 0 7 16,0-3 4-16,4-1-2 15,1-4-2-15,3 0 2 0,1 0-7 0,0-4 1 16,-5 0-6-16,-4 4-1 15,-4 0 2-15,-5 1 5 16,-5-1 8-16,-4 4 7 16,-8 4 3-16,-6 0 3 15,-3 4 1-15,-1 0 3 16,0 3 3-16,1 5 2 16,4 0-3-16,4 4-3 15,4 0-5-15,10 3-2 16,8 1-6-16,10-4 0 15,8 0-5-15,5-8 0 16,4-4-23-16,0-4-9 16,0-4-70-1,0-4-47-15,0 0 57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4:00.0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0 213 120 0,'0'-4'46'0,"5"4"-35"0,-5-4 9 0,0 4 3 16,0 0-7-16,0 0-1 15,0 0-3-15,0-4 2 16,0 4-7-16,0-4 9 0,0 4 4 16,-5 0-2-16,5 0 0 15,0 0-2-15,0 8 0 16,5 4 0-16,-1 0 0 16,1 3-6-16,3 5-4 15,-3 4-1-15,-1 0-1 0,1 3 2 16,-5 1 1-16,0 3-1 15,0-3 1-15,0 4-4 16,-5-9 0-16,1-3-1 16,4-4 1-16,0-4-2 15,0-4 2-15,4-8-2 16,1-8-1-16,-1-4-6 16,1-8-4-16,-5-4-5 15,4-7-2-15,1-1 1 16,-1-3 2-16,0-1 1 15,5 5 3-15,0 3 6 16,0 4 4-16,0 5-1 0,4-1 0 16,1 4 1-16,-5 4 0 15,13 4-3-15,0 4 2 16,0 4-1-16,0 4 0 16,-4 4 2-16,-5 4 2 15,-4 4-1-15,-4 0 2 16,-10-1 2-16,-4 1 4 15,-4-4 0-15,0 0 2 16,-5-8-6-16,5-4-1 16,-1-4-2-16,1-4 1 15,9-4-4-15,4-4 0 16,4 1-12-16,5-1-7 16,0 0-7-16,4 4-1 15,-4 0-31-15,9 0-54 16,-5 5 20-16</inkml:trace>
  <inkml:trace contextRef="#ctx0" brushRef="#br0" timeOffset="511">613 217 100 0,'-9'-8'38'0,"5"8"-29"0,-1 0-3 0,-3 0-1 15,3 0 16-15,-4 0 10 16,-4 0 7-16,-5 0 2 16,0 0-16-16,1 4-4 15,3 4-12-15,1 0-3 0,0 4 1 16,-1 3-1-16,5 1 2 15,1 4 2-15,8-4 2 16,0 3-1-16,0-7-1 16,8 0-5-16,1-4-3 15,5-4-5-15,-1-8 0 16,0 0-5-16,1-4 1 0,-10-4 2 16,9 0 3-16,-4 1 0 15,-4-5 1-15,-5 4 4 16,0 0 1-16,0 0-4 15,0 0 1-15,0 5-2 16,0-1 0-16,0 4 4 16,0 4 3-16,0 8 2 15,0 3 3-15,0 5-1 16,4 4 0-16,1 4-5 16,-1-1-1-16,0 1-3 15,5-4-1-15,-4-4-34 16,4-9-15-16,0-7-53 15</inkml:trace>
  <inkml:trace contextRef="#ctx0" brushRef="#br0" timeOffset="813">720 12 184 0,'-5'-12'71'0,"10"20"-55"0,-5-4 0 0,0-4-5 15,4 7 8-15,-4 1 5 16,0 0 5-16,0 4 2 16,0 0-16-16,0 4 2 0,5 0 3 15,-1 3-5-15,1 1 2 0,-5 4-10 16,8 3-2-16,-3 1-3 15,-1 0-2-15,1-5-6 16,-1-3-4-16,1-4-38 16,-5-8-19-16,0-4-51 15</inkml:trace>
  <inkml:trace contextRef="#ctx0" brushRef="#br0" timeOffset="997">640 201 212 0,'-9'-16'82'0,"9"16"-64"0,9 0-2 0,-9 0-5 16,9 0-8-16,4 0-2 15,5 0-3-15,4-4-1 16,0 0 2-16,0 0-11 0,1 0-2 16,-1 1-31-16,-4-1-10 15,-1 4-18 1</inkml:trace>
  <inkml:trace contextRef="#ctx0" brushRef="#br0" timeOffset="1351">915 150 188 0,'0'0'71'0,"5"0"-55"0,-5 0-2 0,0 0-4 0,0 0-3 16,13 0 3-16,-4 0-3 15,0 0 1-15,4 0-5 16,0 0-4-16,1 0 0 0,-1-4-1 16,0 4 0-16,1-4 2 15,-6 0 0-15,1 0-3 16,-4-4 2-16,-5 0 3 16,0 4 1-16,-5 0-4 15,-4 0-1-15,-4 0 7 16,0 4 6-16,-5 0 4 15,0 4 0-15,5 0 4 16,-5 4 0-16,5 4-2 16,0 0 2-16,4 4-6 0,4-1 0 15,10 1-6-15,4 4-2 16,13-4-13-16,0-4-8 16,9-5-82-1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4:07.1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165 8 124 0,'-5'-4'49'0,"5"0"-38"16,0 4 8-16,0 0 1 0,0 0-4 16,0 0 3-16,0 0 1 15,0 0 2-15,0 0-12 16,-4 4 1-16,4 0 2 0,0 3-1 15,0 1 3-15,0 0-6 16,0 0-1-16,0 4 0 16,4 0 2-16,-4 0 4 15,0 7 1-15,0 1 0 16,0 4 1-16,0 0-6 0,-4-1-2 16,4 1-4-1,0 0-3-15,0-5 0 0,0-3-1 16,4 0-7-16,1-4-3 15,-1-4-36-15,-4-8-15 16,0 4-53 0</inkml:trace>
  <inkml:trace contextRef="#ctx0" brushRef="#br0" timeOffset="394">0 189 80 0,'0'0'33'0,"9"4"-26"0,-4-4 5 16,-1 4 0-16,1-4 17 15,3 0 8-15,1 0-1 0,0 0-1 16,5 0-12-16,-1 4-1 16,9 0-13-16,0 0-1 15,5 4-1-15,0 0-3 0,-1 0-1 16,-4-1-1-16,1 1 1 15,-1 0-9-15,-4-4-1 16,-1-4-56 0,-3 4-58-16,-5 0 27 15</inkml:trace>
  <inkml:trace contextRef="#ctx0" brushRef="#br0" timeOffset="830">258 138 100 0,'0'-4'38'0,"0"8"-29"0,0-4 8 0,0 0 4 16,0 0-1-16,-4 4 3 15,-1 0 0-15,-4 4 1 16,-4 0 2-16,0 3 3 16,-1 1-15-16,1 4 3 0,-5 0 1 15,5 0-8-15,-1-1-3 16,1 1-9-16,4 0-1 16,0-4-45-16,-4 0-18 15,4 0-29-15</inkml:trace>
  <inkml:trace contextRef="#ctx0" brushRef="#br0" timeOffset="2045">702 114 156 0,'5'-12'57'0,"-1"8"-44"0,5 8 5 0,-5 4-1 16,1 0 1-16,-1 0 12 15,9 4-5 1,1 0-13-16,-1 0-1 0,0-1 0 15,5 1-4-15,0 0 1 16,4 0-5-16,-4-4 0 0,4 0-3 16,-4 0-3-16,0-1-25 15,-5-3-11-15,0-4-60 16</inkml:trace>
  <inkml:trace contextRef="#ctx0" brushRef="#br0" timeOffset="2328">933 47 160 0,'-9'0'60'0,"9"4"-47"0,-4 8-1 0,4-4-4 15,-5 4 13-15,1-5 11 16,-5 5 1-16,-4 4 3 15,-1 0-20-15,1 4 6 16,0-1 2-16,-5-3-10 0,5 0-3 16,-5 0-9-16,4 0-2 15,6-5-2-15,-1 1-2 16,0-4-22-16,0 0-10 16,4-4-8-16,1 4-3 15,0-4-49 1</inkml:trace>
  <inkml:trace contextRef="#ctx0" brushRef="#br0" timeOffset="2631">600 260 104 0,'31'-4'41'0,"-13"4"-32"0,13 0 11 16,-18 0 4-16,5 0-9 0,0-4-1 15,4 4-8-15,0-4-2 16,5 0-2-16,-1 0-4 15,-3 1-1-15,-1-1-47 16,-4 0-36-16,-5 4 30 16</inkml:trace>
  <inkml:trace contextRef="#ctx0" brushRef="#br0" timeOffset="3568">1390 90 120 0,'-4'-3'46'0,"8"3"-35"0,-4 0 7 0,0 0 2 16,0 0-6-16,0 0 0 15,5 0 3-15,-5 0 3 16,9 0-10-16,0 3 8 0,-5 1 2 16,9 8 9-1,1 0-8-15,-1 0-5 16,5 0-9-16,4 0-3 15,0-1-4-15,5 1-1 16,0 0 3-16,-5 0 1 16,0 0-4-16,0 0 1 15,-4-4-22-15,-5-1-10 16,1 1-55 0,-14-8-41-16,0 4 47 0</inkml:trace>
  <inkml:trace contextRef="#ctx0" brushRef="#br0" timeOffset="3875">1644 79 132 0,'-5'-8'49'0,"5"12"-38"0,0-4 8 16,0 0 3-16,0 0 0 0,0 0 2 15,0 0 2-15,0 4 1 16,0 4-14-16,-4-1 1 0,-1 5 0 16,-8 0-3-16,8 0-1 15,-8 4 5-15,0 0 2 16,-5-1-6-16,0 1-4 16,1 0-4-16,-1 0-3 15,0-4-4-15,5-1-2 16,-1-3-24-16,5 0-8 15,5-4-26-15,0 4-13 16,4 0-5-16</inkml:trace>
  <inkml:trace contextRef="#ctx0" brushRef="#br0" timeOffset="12880">1608 110 96 0,'4'-4'35'0,"-4"4"-27"0,0-4 9 0,5 4 2 16,-5 0-7-16,0 0 1 16,0 0-8-16,0 0-1 15,-5 0 0-15,1-4 2 16,0 4-3-16,4 0-2 15,-5 0 2-15,5 0 4 0,0 0 4 16,0 0-6-16,0 0-3 16,0 0 3-16,0 0 1 15,0 0 0-15,0 0 1 16,0 0 2-16,0 0 2 16,-4 0-5-16,4 4-2 15,0-4 4-15,0 4 3 16,0 4-2-16,0-4 0 15,0 4-5-15,0 0-1 0,0 4 3 16,0 0 1-16,0-1 3 16,-5 5 1-16,5 0-1 15,0 0 1-15,0 0-6 16,0-1-3-16,0 1 1 16,0 0 0-16,0 0-1 15,0 0 1-15,0-5-4 16,0 1 0-16,0-4-6 15,0 0-3-15,0-8-91 16,5 4-53 0,-1-4 67-16</inkml:trace>
  <inkml:trace contextRef="#ctx0" brushRef="#br0" timeOffset="13936">2065 130 148 0,'0'-4'55'0,"0"12"-43"0,5-8 12 0,-5 0 2 16,0 0-8-16,0 0-3 16,0 0-4-16,4 4 0 15,1 4-6-15,-1 0 4 0,10 3 10 16,-1 1 0-1,0 0-4-15,1 4-5 16,-1 0-8-16,0 0-3 16,1-5 4-16,-1 1 3 15,-4 0-19-15,0-4-8 0,-1-4-36 16,1-4-13-16,0 4-17 16</inkml:trace>
  <inkml:trace contextRef="#ctx0" brushRef="#br0" timeOffset="14217">2208 126 144 0,'-5'-16'55'0,"5"16"-43"0,0-8 5 15,0 8 0-15,0 0-4 0,0 0 0 16,0 4 8-16,0 4 6 15,0 0-14-15,0 0 6 16,0 4 4-16,0 0-6 0,-4 3 1 16,-5 5-7-16,0 0-1 15,0 0-6-15,-4-1-3 16,-1 1 0-16,1-4-1 16,4-4-7-16,0 0 0 15,0-4-35-15,1-5-12 16,3 1-49-1</inkml:trace>
  <inkml:trace contextRef="#ctx0" brushRef="#br0" timeOffset="14597">1906 280 76 0,'-5'-8'30'0,"14"8"-24"0,13 0-1 0,-8 0-2 16,3 0-6-16,6-4 2 16,3 0 23-16,1 0 10 15,-1 0-3-15,6 0-2 16,-6 0-13-16,1 0-6 16,-5 0-8-16,0 1-2 15,0-1-17-15,-4 4-5 16,0-4-39-16,-5 0-14 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4:38.3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121 158 92 0,'0'-4'35'0,"0"0"-27"0,0 4 9 0,0 0 2 16,0-4 4-16,0 4 6 16,0 0-10-16,0 0-1 15,0-4-10-15,-4 4-3 16,-5 0-3-16,0 0 5 0,0 0 3 16,-4 4-1-16,4 0 0 15,-5 4 1-15,1 0 1 16,0 4-3-16,4 0 0 15,4-1-3-15,1 5 2 16,-5 4-2-16,9 0 2 16,9-1-4-16,0-3 0 0,4 0-1 15,0-4-2 1,5-4-10-16,-4-4-4 0,12-8-48 16</inkml:trace>
  <inkml:trace contextRef="#ctx0" brushRef="#br0" timeOffset="360">223 8 64 0,'5'-4'27'0,"-5"0"-21"0,8 4 34 0,-8 0 13 15,0 0-8-15,0 0-1 16,0 0-19-16,0 0-7 16,0 12-5-16,0 4 1 15,5 4 2-15,-1 3-1 16,1 1-1-16,-1 4 1 15,1 3-8-15,4 1-4 16,-5-1-2-16,-4-3-1 0,0 0 0 16,0-5 0-16,0-3-27 15,0-4-11 1,0-8-69-16</inkml:trace>
  <inkml:trace contextRef="#ctx0" brushRef="#br0" timeOffset="877">423 138 148 0,'0'-4'55'0,"-4"4"-43"0,-5 0 5 0,9 0 2 16,0 4-7-16,0 0 1 15,-5 0 1-15,1 0 1 16,-1 0-8-16,5 4 2 0,-4 4 4 16,-1 0-3-16,-3 3 0 15,8 1-9-15,0 0 0 16,0 0 1-16,0-4 1 15,8 0-1-15,-3-5-2 16,4-3 3-16,0-4 0 0,0-4-1 16,-5 0 1-16,9-3-4 15,-4-1 0-15,-4 0-1 16,-1 0 0-16,-4 0 2 16,9 0 0-16,-9 0 0 15,0 4 0-15,0 0-3 16,0 4 2-16,0 0-1 15,4 8 0-15,1 4 4 16,-1 0 1-16,1 4-4 16,-1 3 1-16,-4 1-2 15,9-4 0-15,-9 0-20 16,0-4-10-16,0-5-61 16</inkml:trace>
  <inkml:trace contextRef="#ctx0" brushRef="#br0" timeOffset="1337">636 111 68 0,'-4'0'27'0,"4"4"-21"0,0 0-4 0,0-4-1 15,0 0 3-15,0 0 5 16,-5 4 23-16,1-1 14 16,-1 1-12-16,1 0-7 15,-5 0-16-15,9 0-5 0,-4 0-4 16,-1 0-2-16,1 4 1 0,-1 0 3 16,1 0 5-16,-5 4-3 15,9-4-1-15,-4-1-2 16,4 1 0-16,0 0-2 15,0 0-1-15,4 0 3 16,-4 0 2-16,0-8 2 16,9 4 1-16,0 4 0 15,0-4 2-15,-5 0-3 16,5 4 1-16,-5-4-7 16,1 3-1-16,-1 1 0 15,-4 0 2-15,0 4-1 16,0 0-1-16,-4 0 1 15,-5 4-1-15,-4-5 0 0,-1 1 0 16,1 0-20-16,9-4-7 16,-5-8-68-1</inkml:trace>
  <inkml:trace contextRef="#ctx0" brushRef="#br0" timeOffset="1786">747 126 136 0,'0'-3'52'0,"0"6"-41"0,0-3 4 16,0 0-1-16,0 0-9 15,0 0-3-15,0 8 5 16,0 0 5-16,-4 0-6 16,-1 0 3-16,1 0 4 0,-5 0-3 15,9 0 2-15,0 0-3 16,0 0 0-16,0 3 1 0,0 1 4 15,9 0-8-15,0 0-1 16,0 0-3-16,-5 0 1 16,9-1-2-16,-8 1-1 15,-1 0 1-15,1 0 1 16,-5 4 5-16,-5 3 4 16,1 5-6-16,-5 0-3 15,0 3-15-15,0-11-6 16,0-12-85-1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4:42.0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128 210 104 0,'-14'-8'38'0,"19"8"-29"16,-14-4 12-16,9 4 4 0,0 0-7 16,0 0-3-16,0 0-2 15,0 0-1-15,0 0-6 16,0 0 0-16,0 8 4 0,0 4 0 15,0 3 4-15,0 5-3 16,0 4 1-16,-5 3-7 16,5 9-3-16,-4 3 1 15,4-3 0-15,0 7-4 16,0-7 1-16,0-4 0 0,0-5 0 16,4-3-22-16,1-4-8 15,-5-5-34 1,0-3-35-16,0-4 30 15</inkml:trace>
  <inkml:trace contextRef="#ctx0" brushRef="#br0" timeOffset="271">12 308 144 0,'-9'-23'55'0,"5"15"-43"0,4-4 1 0,4 8-3 0,1-4-2 16,4 0 2-16,0-4 6 15,8 1 2-15,-3 3-9 16,3 0-5-16,6 0-1 0,3 4-2 16,1 4 2-16,-5 0-7 15,0 4 1-15,-4 4 3 16,-9 4 2-16,-5 3 2 16,-8 5 0-16,0 0 0 15,-10 0 0-15,1-1-2 16,-5-3-2-16,5-4-37 15,-5-8-17-15,5-12-24 16</inkml:trace>
  <inkml:trace contextRef="#ctx0" brushRef="#br0" timeOffset="554">390 12 132 0,'-9'-8'52'0,"9"4"-41"0,-5 12-2 0,5 0-5 15,0 0 4-15,0 4 5 16,-4 0 16-16,4 0 8 16,0 3-19-16,0 5 6 0,0 4 0 15,4 4-6-15,1 7 0 16,-1 5-11-16,1-1-2 15,-1 1-3-15,-4-1-2 0,5-3 3 16,-1-5 0-16,-4-3-26 16,4-5-11-16,1-11-74 15</inkml:trace>
  <inkml:trace contextRef="#ctx0" brushRef="#br0" timeOffset="978">523 340 56 0,'-4'0'24'0,"4"8"-18"0,4-4-2 0,-4-4 0 15,0 0 23-15,4 4 14 16,-4-4-5-16,9 0-1 15,0 0-14-15,0 0-5 16,4-4-12-16,1 0-2 16,3-4-2-16,1 0 0 0,-4 0 2 15,-1-4 1-15,-4 1 1 16,0-1-2-16,-5 0 1 16,-4 0-2-16,-4 0-1 15,-1 4 5-15,-4 4 1 16,-4 0-2-16,0 4-1 0,-1 4 1 15,1 4 0-15,0 4 2 16,4 0 1-16,0 4 1 16,4 3 2-16,1 5-5 15,8 4-3-15,5-1-1 16,5-3-1-16,3-4-38 16,6-4-14-16,3-12-36 15</inkml:trace>
  <inkml:trace contextRef="#ctx0" brushRef="#br0" timeOffset="1455">900 214 80 0,'-22'-4'30'0,"13"8"-24"0,-4 0-1 0,9 0 0 16,-5 0 11-16,0-1 7 15,0 1 11-15,0 4 5 16,0 0-14-16,0 0-4 16,5 8-11-16,-1 4-4 15,1-1-3-15,4 5-3 0,0 0 1 16,4-5-1-16,5-3 0 15,0 0-7-15,0-8-3 0,4-4 6 16,1-4 3-16,-5-4 2 16,-1-4-1-16,1-4-2 15,0-4 1-15,-4 1 1 16,-1-1 2-16,1 0-3 16,-5 0 0-16,0 0 1 15,0 5 2-15,-5 3-3 16,5 4 0-16,0 4-1 15,-4 4-2-15,4 4 9 16,-5 7 6-16,5 1-5 16,0 4-1-16,0 0-3 15,5-1-2-15,-1-3-68 16,1-8-46 0,3-8 44-16</inkml:trace>
  <inkml:trace contextRef="#ctx0" brushRef="#br0" timeOffset="1875">1194 131 116 0,'-18'-4'44'0,"13"8"-35"0,-4 4-4 0,5 0-3 0,0-1-2 16,-5 1 0-16,0 4-3 16,0 0 2-16,5 0 10 15,-1 0 5-15,1 4-2 16,4-5 1-16,0 5-6 16,4-4-2-16,5 0-2 15,0-4 6-15,4 0 4 0,0 0 0 16,-4-1 2-16,0 1-2 15,0-4 0-15,0 0-5 16,-5 4 0-16,-4 4-1 16,0 4 3-16,-4 0-5 15,-5 3-3-15,0 1-1 16,-4-4-1-16,0-4 0 16,-1 3 0-16,1-11-20 15,0-4-7-15,-1-11-52 16,5-1-35-16,9 0 49 15</inkml:trace>
  <inkml:trace contextRef="#ctx0" brushRef="#br0" timeOffset="2075">1380 277 108 0,'-4'-8'44'0,"8"8"-35"0,1 4-4 0,-1 0-3 15,5 0-4-15,0 0 0 16,0-4 2-16,4 0 0 16,0-4 0-16,5 0 2 0,0-4-1 15,0 0-1-15,-1 0 1 16,-3 0 1-16,-5 4-1 16,-5-4-1-16</inkml:trace>
  <inkml:trace contextRef="#ctx0" brushRef="#br0" timeOffset="2236">1531 226 183 0,'-9'-4'9'0,"-4"4"9"15,-5 0 4-15,0 0 7 16,5 4 7-16,0 3-10 16,-1 5-6-16,6 4-11 15,3 4-4-15,1 3 1 0,4 1-3 16,4 0-2-16,9 0-9 16,5-9-5-16,9-7-68 15,4-8-49 1,4-8 52-16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17:51.98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13 0 124 0,'-4'3'49'0,"-5"5"-38"0,18-12 8 0,-9 4 3 15,0 0-7-15,4 0 0 0,-4 0-7 16,0 0 0-16,0 0-5 16,0 0 3-16,5-4 0 0,3 4 2 15,-8 0 0-15,9 0-4 16,-9 0-1-16,5-3 3 16,-5 6 1-16,-5 1-1 15,5 0-1-15,-4 0-1 16,4-4 0-16,0 4-2 15,0-4-2-15,-5 4 3 16,5-4 0-16,-4 4-1 16,4-4 1-16,0 0 0 15,0 0 1-15,0 8-2 16,0-8-2-16,0 0 3 0,0 4 2 16,0-4 0-16,0 0 0 15,0 8-3-15,0-8 1 16,0 8-2-16,0-8 2 15,4 8 0-15,-4-4 1 16,0 4 2-16,0-8 1 16,0 7-8-16,0 1-4 15,0 0 7-15,0-8 3 16,0 4-2-16,0 0-2 16,0 4 0-16,-4 0-1 15,4 0 2-15,-4 0 1 16,4 0-1-16,0-1 1 15,0 1-2-15,0 0-1 0,0 0-2 16,0 0 1-16,-5 0-8 16,5 0-4-16,0 0 15 15,5 0 8-15,-5 0-2 16,-5-1 0-16,5 1-4 16,-4 0-3-1,4 0 0-15,0 0-1 16,0 0 2-1,-5 8 1-15,10-12-1 16,-5 8 1-16,0-5-4 16,-5 5-2-16,10 0 2 0,-5 4 2 15,0 4 0 1,-5-1-1-16,10-3 1 0,-5-4-1 16,0 0 0-16,4 4-3 15,-4-1 2 1,0-3 1-16,-4 0 2 15,-1 0-1-15,5 0 2 16,5-4-2-16,-10 4-1 16,5-1 3-1,-4-3-2-15,-1 0-1 16,10 4 1-16,-5-4-1 16,4 0 0-16,-8 0 0 15,4 0 2-15,0-1 1 16,0 1 1-16,0 0 0 0,0 0-7 15,0 0 0-15,4-4 1 16,-8 4 3-16,4 0 0 16,4 4-1-16,1-4 1 15,-5 3-1-15,-5-3 0 16,10 4 2-16,-1 0-6 16,-4-4 1-16,-4 4 1 15,8-4 1-15,1-1 1 16,-5 1 2-16,4 0-1 15,0 4-1-15,5-4 1 16,-9 8 1-16,5-4-6 16,-1-1 1-16,5-3 3 15,-9 4 4-15,5 0-1 16,-1-4 0-16,0 0-1 16,1 0 1-16,-1 4-4 0,1-1 0 15,-1 5 1-15,-4-8 0 16,0 4 0-16,0 4 2 15,5-4-1-15,-5-1-1 16,0 1 1-16,0-4-1 16,4 4 2-1,0 8-3-15,1-8 0 16,-1 3 1-16,-4-3 2 16,5 4-1-16,-5-4-1 15,-5-4 3-15,5 4 0 16,0-1-4-16,0 1 1 15,-4 0 0-15,-1-4 0 16,5 0 0-16,0 4 2 0,0 0-1 16,-4-4 2-16,4-1-2 15,0 1-1-15,0 0 1 16,-4 4-1-16,-5-4 0 16,4 0 2-16,-4 0-1 15,9 0-1-15,0 0-2 16,0-1-1-16,-4 1 2 15,0 0 2-15,-1 0-2 16,5 0-2-16,-9 4 4 16,9 0 1-16,-4 3-3 15,4-7 1-15,-5 4 0 16,5 0 2-16,5 0-3 16,-1 0 0-16,-4 0 3 0,5 3 1 15,-5-3-1-15,0 4-2 16,0-4 1-16,0 8 1 15,-5-5-1-15,10-3-1 16,-5 0 1-16,4 0-1 16,1 4 0-1,-10 3 2-15,10 1 1 16,-5 4-1-16,4-4-2 16,0-13 1-16,1 9 1 15,-10-4-1-15,10 4 2 16,-1-8-2-16,1 8-1 15,-5-8 1-15,0 3-1 0,0-11 0 16,4 16 2-16,-4-8-1 16,5 4-1-16,-5-4 1 15,0 4-1-15,0-1 0 16,0 1 2-16,0-4-1 16,4 0-1-16,-4 4 1 15,0-4-1-15,0 4 0 16,0-4 0-16,0-1-3 15,0 5 0-15,0-4 4 16,0 4 1-16,0 0 0 16,0 0-2-16,0 0 1 15,-4-1-1-15,4-3 0 16,0 4 0-16,-5 0 0 16,5 0 2-16,0 0-3 0,5 0 0 15,-5-1 1-15,0 1 2 16,0 4-1-16,0-4-1 15,0 4 3-15,0-1 0 16,0-3-4-16,0 4 3 16,0 4 1-1,0 0-4-15,4 3 1 16,-4-7-2-16,4 0 0 16,-4 0 0-16,5 3 0 15,-1-3 2-15,1 12 2 16,-5-9-1-1,4 1-3-15,-4-4 1 16,0 4 1-16,0-4 2 0,5-1-3 16,-10-3-2-16,5 8 2 15,0-8 2-15,5 0 2 16,-10-1 1-16,1-3 0 16,4 4 0-16,0-4-2 15,-5 0 1-15,1 0-4 16,4 4 0-16,-5 0-1 15,5-1 0-15,-4 5 2 16,8-4 0-16,-4 0 0 16,0 0 0-16,0 0-3 15,0 3 2-15,0 1 1 16,-4-4 0-16,4 0-3 16,0 0 2-16,0 3 1 15,4-3 2-15,-4 4-1 16,0 0-1-16,0-4 1 0,0 0 1 15,0 3-1-15,0 1 2 16,0 0-4-16,0 0 0 16,0 3 1-16,0 1 2 15,5-4-1 1,-1 0-3 0,-4 0 1-16,0 3 3 15,0 1-1-15,0-8-1 16,5 4 1-16,-5-4-1 15,0 3 0-15,0 1 0 16,0 0-3-16,0 0 0 16,0-1 2-16,0 1 2 0,0-4 0 15,0 4 2-15,0 0-4 16,0-1 0-16,0 1-1 16,0 0 0-16,0 0 2 15,0 4 2-15,0-1-1 16,-5-3 2-16,5 0-4 15,0 0 0-15,0 0-1 16,5-1 0-16,-5 5 4 16,0-4 3-16,0 8-2 15,0-5-2 1,0 1 0-16,4 4-1 16,-4-1 0-16,5 1 0 0,-5 0 0 15,0-1 0 1,0 1 0-16,0-8-3 0,0 0 0 15,0-4 4-15,4 7 1 16,1 1 0 0,-5 0-2-16,0 3 3 15,0-7-4-15,0 4 0 16,0-8 1-16,0 8 0 16,0-1 13-16,0-3 6 15,0 0-12-15,0 0-3 16,0-1-3-16,4 5 1 15,-4-4-1-15,-4 4-1 16,-1 3-2-16,10-3 1 16,-5 4-10-16,0 0-5 15,-5-5 19-15,5 1 11 0,-4 0-19 16,4-1-8-16,0 9 6 16,0-8 5-16,-5 4 0 15,5-1 1-15,0 1 12 16,0-4 5-16,-4 7-8 15,-1-3-4-15,5-8-14 16,0 3-4-16,0-7 7 16,0 4 3-16,5 0 1 15,-5 0 0-15,4-1 2 16,-4 1 2-16,-4 0 0 16,4 0 2-16,-5 0-2 15,5-1-1-15,-4 1 1 16,4-4 1-16,0 4-6 15,0-4 1-15,0 7 1 16,0 5 3 0,0 0 0-16,0-1-1 15,0 5 1-15,0-4 1 16,0 0-3-16,0-5 0 16,0 1 1-16,0 0 2 15,0-4-3-15,0-1-2 16,0 5 2-16,0-4 2 15,0 0 0-15,4 3 2 16,-4 1-2-16,0 0 2 16,0-4-4-16,5 11 0 0,-5-7 1 15,0-4 0-15,0 4 0 16,0-1 0-16,0 1-3 16,0 0 2-16,4-1 1 15,-4 1 0-15,0 0 0 16,0 0 0-16,-4 3 8 15,4 1 7-15,0 0-7 16,-5-5-4-16,5-3-6 16,0 8-5-1,-4-4-1-15,4 3 10 16,0 1 6-16,-5 0-3 16,5-1-1-16,-4 1-11 15,4 0-5-15,0 0 3 16,0-5 5-16,-4 1 3 0,4-8 3 15,0 8-1-15,0-9 2 16,0 5-4-16,0 0-2 16,0-4 2-16,0 4 2 15,0 7-2-15,0-11 0 16,4 8 1-16,-4-4 0 16,0-4 0-16,0-1 0 15,0 5 0-15,0-4 0 16,4 8-3-16,1-4 2 15,-5-1 1-15,0-3 2 16,0 4 8-16,-5 0 3 16,5 0-6-16,0-5-4 15,0 5-5-15,0 0 1 0,0 0-8 16,5 0-2-16,-1 3 6 16,-4 1 2-16,0 4 3 15,0-5 2-15,0 1-3 16,0 0 0-16,0-4 1 15,-4-1 0-15,4 5-3 16,0-4 2-16,0 0 3 16,4 4 3-16,1 3-7 15,-1-3 0-15,1 8 0 16,-1-9 3-16,-4 5 9 16,5-4 3-16,-10 0-9 15,5-5-1-15,0 1-3 16,0 4-5-1,0-4-3-15,5-1 10 16,-1 1 5-16,0 0-11 0,-4-4-4 16,0 4 1-16,-4-5 3 15,0 1 5-15,4 4 2 16,-5-4-4-16,1-4-1 16,-1 4 9-16,1 0 8 15,-1-1-17-15,5 1-7 16,-4 0 4-16,-1 4 4 15,5-4-1-15,0 0 1 16,0-1 1-16,0 1 0 16,-4 0 0-16,4 4 0 15,0-4 0-15,0 3 0 16,0 1 0 0,0 0 0-16,-4 0 0 0,4 0 0 15,0-1 2-15,0 1-1 16,0-4-1-16,0-4-2 15,0 4 1-15,0 4 7 16,0-1 4-16,0-3-5 16,0 0-3-16,0 0-8 15,0 0-1-15,0 0 3 16,0-5 4-16,0 1 3 16,0 0 3-16,-5 4-3 15,5 0 0-15,0-4 1 16,0 4 2-16,-4-4-5 15,-1 3-1-15,5-3 4 16,-4 8 2-16,-1-4 0 0,1 0-1 16,4-4-6-16,-4 4-1 15,-1-1 1-15,5-3 2 16,-4 8 9 0,-1 0-8-16,1-8 0 15,4 4-2-15,-5 3 2 16,1 1-3-16,-1-4 0 15,5-4 1-15,-4 0 2 16,0 4-1-16,4 0 2 16,8-1-4-16,-12-3 0 15,4 0 1-15,4 0 0 16,-4-8-22-16,0 0-8 0,23-4-133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4:45.4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0 450 108 0,'0'-8'44'0,"0"4"-35"0,5 0 18 0,-5 4 5 16,4-4 0-16,-4 0 1 15,4 0-7-15,-4 4-4 16,0 0-12 0,0 0-2-16,5 4 2 0,4 4-6 0,0 4 0 15,4 3 0-15,-4 5 0 16,0 0-2-16,0 4-2 16,-5-1-2-16,1 1-1 15,-1-4 4-15,0-1 1 16,-4 1 0-16,5-4-2 15,-5-4 1-15,0-4 1 16,0 0-1-16,0-8-1 16,0-4-8-16,4-4-3 15,1-4-1-15,-5-4 2 16,0-4 1-16,0-3 3 16,0-5 2-16,0 0-1 0,4 1 4 15,1 3 2-15,-1 0 0 16,0 5 2-16,1 3-4 15,-1 4 0-15,5 4-1 16,0 0 0-16,0 4 2 16,0 4 0-16,0 4 4 15,4 4 2-15,-4 4 4 16,-5 0 4-16,1 4-8 16,-5-1-1-16,0-3-1 15,0 0 2-15,-5-4-3 16,1-4 0-16,0-4-1 15,-5-4-2-15,0-4-2 0,4 0 1 16,5-4-12-16,5 1-7 16,4-1-18-16,4 0-6 15,5 0-39 1</inkml:trace>
  <inkml:trace contextRef="#ctx0" brushRef="#br0" timeOffset="496">453 394 60 0,'-4'-4'24'0,"4"4"-18"0,-5 0 11 0,1 0 4 0,-1 0 11 15,-4 0 7-15,-4 0-1 16,0 0 1-16,0 4-12 15,-5 4-5-15,4 0-12 16,1 0-4-16,4 4 0 0,0 4-1 16,5-1 0-16,4 5-6 15,4 0 1-15,5-4 0 16,0 0 2-16,4-5-6 16,5-7-1-16,0-4-5 15,0-4-1-15,-5-4 3 0,0-3 3 16,-4-5 3-1,0 0 3-15,-9 0 0 16,0 0-1-16,-4-3 1 0,4 3 1 16,0 4-1-16,0 0-1 15,0 0-2-15,0 8-1 16,4 0 2-16,-4 4 2 16,9 8 4-16,0 4 2 15,0 4-3-15,4 4-3 16,0 3 0-16,1 1 1 15,4 0-10-15,-1-4-4 16,1-9-27-16,0-3-13 16,-5-8-21-1,-4-8-11-15,4-7 44 16</inkml:trace>
  <inkml:trace contextRef="#ctx0" brushRef="#br0" timeOffset="695">604 217 160 0,'-4'-56'63'0,"4"41"-49"0,0-9 16 15,0 16 3-15,0 4-18 16,0 4-6-16,0 8 0 16,0 4 2-16,4 12-6 15,1 3 1-15,-1 5 1 0,5 3-1 16,0 1 1-16,0-1-4 16,0 1-2-16,-1-1 2 15,1-3 2-15,0-8-24 16,-4-1-10-16,-1-7-71 15</inkml:trace>
  <inkml:trace contextRef="#ctx0" brushRef="#br0" timeOffset="952">555 363 104 0,'5'-12'41'0,"4"12"-32"0,4-4 2 0,-4 0-2 0,9 0-5 15,-1 0-3-15,6 0-40 16,-1 0-16-16,-4 0 16 15,-1 0 11-15</inkml:trace>
  <inkml:trace contextRef="#ctx0" brushRef="#br0" timeOffset="1351">835 394 76 0,'-4'0'30'0,"8"0"-24"0,1 8-3 0,-5-8-4 16,8 0 0-16,6-4 2 16,-1 0-2-16,5 0 0 15,0-4 1-15,-5 1 2 16,0-1 3-16,1 0 4 15,-1 0-4-15,-4 0-3 16,-5 0 10-16,1 0 6 16,-5 4 2-16,-5-4 3 15,-4 4 4-15,0 0 4 16,1 4-9-16,-1 0-2 16,0 8-12-16,-9 0 1 0,14 4 4 15,-5 4-3-15,4 4 2 0,5-1-7 16,5 5-3-16,8-4-4 15,9-4-1-15,5-9-47 16,8-3-19-16,5-4-16 16</inkml:trace>
  <inkml:trace contextRef="#ctx0" brushRef="#br0" timeOffset="2254">1337 307 128 0,'0'-3'49'0,"0"3"-38"0,0 3 1 0,0-3-2 16,0 0 0-16,0 0 4 15,4 0 5-15,1 0 3 16,4 0-11-16,0-3-2 0,-5-1 1 16,9 0-4-16,-4 0-1 15,0-4-5-15,4 0 0 0,-4-4 0 16,0 0 0-16,-4 0-3 15,-1-3 2-15,-4 3 1 16,-4 0 2-16,-1 0-3 16,-4 4 0-16,0 0 1 15,-4 0 2-15,0 4 1 16,-5 4 3-16,9 4 1 16,-4 0 1-16,-1 4 0 15,1 4 0-15,4 8 0 16,5 0 2-16,4-1-3 15,4 5 1-15,5 0-5 16,4-5 0-16,5 1-1 16,0-4-2-16,4-4-26 15,5 0-10-15,-1-8-64 16</inkml:trace>
  <inkml:trace contextRef="#ctx0" brushRef="#br0" timeOffset="2527">1550 157 184 0,'0'-15'68'0,"0"15"-52"0,0 4-5 0,0-4-6 0,0 0-5 15,0 4 2-15,9 0 19 16,0 3 8-16,0 1-14 15,-5 4 5-15,5 4 3 0,-5 0-10 16,10 3-4-16,-5 1-9 16,-5 4 0-16,1 0 0 15,-5-1 0-15,0-3-38 16,0 0-16-16,0-4-50 16</inkml:trace>
  <inkml:trace contextRef="#ctx0" brushRef="#br0" timeOffset="2748">1666 161 156 0,'-14'-4'57'0,"14"8"-44"0,-9 12-4 0,5-4-4 15,-1 4 12-15,-3 0 9 16,-1 3 0-16,0 1 2 15,-5 0-16-15,1 0-5 0,0-1-2 16,-5 5-3-16,9-4 1 16,-4-4-29-16,4-5-9 15,0-3-58 1</inkml:trace>
  <inkml:trace contextRef="#ctx0" brushRef="#br0" timeOffset="3115">1777 142 172 0,'-9'-4'66'0,"9"4"-52"0,-5 0 6 16,5 0-1-16,0 4-7 15,0 4-2-15,0-1-1 0,0 9 1 16,0 0-5-16,0 4 6 0,0 3 2 16,0 5 0-16,-4 0 2 15,4-1-8-15,-5 5-2 16,-4 0-5-16,9-1-1 15,0-7-21-15,0-1-8 16,9-7-31 0,-4-4-56-16,-1-8 21 15</inkml:trace>
  <inkml:trace contextRef="#ctx0" brushRef="#br0" timeOffset="3370">1737 165 192 0,'4'-27'71'0,"0"15"-55"0,10 4-5 0,-5 4-3 0,0 0-7 15,8-4-1-15,-3 4 5 16,-1 0 4-16,0 4-5 16,1 8 2-16,-10 4 1 0,5 4-1 15,-9 4-1-15,-9 3-3 16,9 1 1-16,-9-4-2 15,0-1 2-15,-4-3-15 16,0 0-7-16,-1-4-45 16,-3-4-50-1,12-8 34-15</inkml:trace>
  <inkml:trace contextRef="#ctx0" brushRef="#br0" timeOffset="3739">1928 209 124 0,'0'-8'49'0,"0"12"-38"0,13 0-10 0,-4 0-4 16,0-4-14-16,0-4-2 16,-5 4 19-16,9-4 8 15,-4 0 6-15,0 0 5 16,-9 0-11-16,9 0-4 15,-5 0-3-15,-4 0-1 0,0 0 0 16,0 0 0-16,0 0 15 16,-4 4 7-16,-5 0 1 15,9 4 0-15,-9 4-8 16,0 0-2-16,-4 0-7 16,13 4 0-16,-4 0 1 0,-5 3-1 15,9 1 1-15,0 4 0 16,9 0 1-16,-5-1-2 15,5-3-1-15,0 0-3 16,4 0-2-16,0-4-32 16,1-8-16-16,3-4-45 15</inkml:trace>
  <inkml:trace contextRef="#ctx0" brushRef="#br0" timeOffset="4310">2167 118 172 0,'-13'-4'66'0,"13"4"-52"0,0 0-3 0,0 0-6 16,9 8-3-16,-9 0 3 15,4 4 15-15,-4 3 7 16,5 1-13-16,-1 4 3 0,-4 0 3 15,0 3-9-15,0 1-1 0,0 0-4 16,0-1 1 0,-4 1-4-16,4-4-2 0,0-4 0 15,0-4-1-15,0-5 0 16,0 1 2-16,0-8-3 16,0 0 0-16,0 0-6 15,4-4 0-15,5-4 1 16,-9-3 1-16,9-5 3 15,-5-4 1-15,10 0-2 16,-5-3 2-16,0-1 1 16,-1 4 2-16,-3 1 1 15,-1 3 3-15,1 0-5 16,-1 4-3-16,1 4-2 16,8 4 3-16,0 0 2 0,-4 4 2 15,0 8-1-15,0 4 1 16,-5 4-2-16,-4 0-1 15,0 3 1-15,-4-3 1 16,-5-4-1-16,5 0-1 16,-5-4 1-16,4-8 1 15,1 0 1-15,4-4 1 16,4-8-5-16,1 0-1 16,4-4-15-16,-5 1-6 15,9-1-15-15,-8 0-6 16,4 0-45-1</inkml:trace>
  <inkml:trace contextRef="#ctx0" brushRef="#br0" timeOffset="4615">2425 11 160 0,'9'-7'63'0,"-5"7"-49"0,-4-4 14 16,0 4 2-16,0 0-2 15,0 0 1-15,5 4-5 16,-1 3-3-16,1 5-11 16,-1 4 0-16,9 4 3 0,-4 7-1 0,0 1 1 15,0 4-3-15,-5 3-1 16,-4-3-5-16,0-5-3 15,0 1-14-15,0-4-6 16,0-5-41-16,-4-3-18 16,-5-8-29-1</inkml:trace>
  <inkml:trace contextRef="#ctx0" brushRef="#br0" timeOffset="4764">2403 154 216 0,'9'-16'82'0,"17"16"-64"0,1 0-11 0,-9 4-8 0,-1 0-38 15,6 0-14-15,-1-4-24 16,-4-4-9-16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4:51.6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62 142 80 0,'0'-4'30'0,"4"0"-24"0,5 4 8 15,0 0 1-15,0 0 9 16,0 0 5-16,0 0 2 15,0 4 3-15,-1 4-7 0,1 0-2 16,5 8-14-16,-1 0-2 16,5 11 1-16,4-3-6 0,0 0-2 15,0-5-4-15,5 1-1 16,0-4-27-16,-5-4-12 16,0-4-45-1</inkml:trace>
  <inkml:trace contextRef="#ctx0" brushRef="#br0" timeOffset="222">377 67 140 0,'-18'4'55'0,"9"8"-43"0,-4 8-8 0,9-8-4 0,-5 3 0 15,-4 5 2-15,-5 4 22 16,0 0 8-16,0 7-15 16,0 1-7-16,1-1-3 0,3-3-9 15,1-4 0-15,0-5-82 16</inkml:trace>
  <inkml:trace contextRef="#ctx0" brushRef="#br0" timeOffset="437">0 383 116 0,'9'-8'46'0,"13"8"-35"0,4-8-15 0,-8 4-6 15,4-4-8-15,9 1-2 16,5-1 18-16,-1 0 10 15,1 0-1-15,0 4 1 16,-5 0-44-16,0 0-20 16</inkml:trace>
  <inkml:trace contextRef="#ctx0" brushRef="#br0" timeOffset="1246">768 138 144 0,'4'-4'55'0,"1"4"-43"0,-1 0 12 0,-4 0 5 15,9 4-8-15,0 0-2 16,0 4-5-16,4 0-1 15,5 4-7-15,4 0-2 0,0 0 2 16,1 7-3-16,-1-3-2 16,-4 0 0-16,-1 0-1 15,1-1-3-15,-5-3 2 16,1 0-19-16,-1-4-7 16,-4-4-63-16</inkml:trace>
  <inkml:trace contextRef="#ctx0" brushRef="#br0" timeOffset="1513">986 44 116 0,'-14'4'44'0,"10"3"-35"0,-5 9 9 16,4-4 4-16,1 4 9 15,-5 0 8-15,0 3-10 16,5 1-2-16,-5 4-16 0,0 7-2 16,0 1-2-16,0-4-6 15,-4-5 0-15,0-3-1 0,-1 0 2 16,5-4-21-16,1-5-7 16,-1-3-51-1,0-4-40-15,4 0 43 16</inkml:trace>
  <inkml:trace contextRef="#ctx0" brushRef="#br0" timeOffset="1832">701 328 104 0,'0'8'41'0,"5"-8"-32"0,4-8 15 16,4 8 7-16,0-4-13 15,5-4-4-15,4 0-7 16,5 0-2-16,0 0-3 16,-1 4 1-16,-4-4 2 0,1 4-4 15,-1 1-1-15,-4 3 4 16,-5 0 2-16,-4 0-2 15,0 0-1-15,-5 0-1 16,1 0-2-16,-1-4-13 16,0 0-6-16,1-4-54 15</inkml:trace>
  <inkml:trace contextRef="#ctx0" brushRef="#br0" timeOffset="2461">1532 83 56 0,'-9'0'22'0,"13"0"-18"0,-8 0 15 0,4 0 8 16,0 0 11-16,0 0 9 15,0 0-14-15,0 0-5 16,0 0-7-16,4 4-2 16,5 4-10-16,0 0 1 0,0 0 1 15,0 4-4-15,4 3-2 16,1 1 0-16,-1 0 1 0,0 4-3 15,1-1-2-15,-1-3 0 16,0 0 1-16,0-4-17 16,-8 0-4-16,8-4-46 15</inkml:trace>
  <inkml:trace contextRef="#ctx0" brushRef="#br0" timeOffset="2728">1692 0 112 0,'-9'-4'44'0,"0"12"-35"0,4 4 1 0,1-4-2 16,0 4 15-16,-5 3 9 15,0 1-1-15,-4 4 2 16,-1 4-10-16,-4-1-2 15,1 5-12-15,-1 4-5 0,0-1-1 16,5-3-2-16,-1-1 2 16,1-7-4-16,0 0-2 15,4-4-51-15,0-4-24 16,5-5-7 0</inkml:trace>
  <inkml:trace contextRef="#ctx0" brushRef="#br0" timeOffset="3077">1399 245 100 0,'13'-12'38'0,"0"16"-29"0,9-8-12 0,-4 4-5 16,0 0 14-16,9-4 9 16,-1 0 20-16,1 0 10 15,0 0-19-15,-1 0-9 16,-4 4-9-16,1 0-3 15,-10 0-3-15,0-4-4 0,-4-4 1 16,-4 5-21-16,-5-5-8 16,0 0-45-1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5:07.6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 12 76 0,'-4'0'30'0,"4"4"-24"0,0-4-1 15,0 0 0-15,0 4 2 16,0 4 4-16,-4 0 0 15,-1 0 3-15,1 4-1 16,-1 0 0-16,1-1-7 16,-1 1-4-16,1 0-4 15,0 0-1-15,-1 0-34 16,1-4-12-16,-1 0 6 16,1-1 5-16</inkml:trace>
  <inkml:trace contextRef="#ctx0" brushRef="#br0" timeOffset="569">102 0 128 0,'0'0'49'0,"4"-3"-38"0,5 10 1 0,-4-3 1 16,4 0-7-16,-1-4 2 16,1 8-5-16,0 0 0 15,0 0-1-15,0 4 5 0,4-4 3 16,1 4-10-16,-1-1-2 15,0 1-45 1,-4 0-44-16,-4 4 28 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6:08.1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8 76 0,'0'-8'30'0,"0"8"-24"0,0 0 10 0,0 0 3 16,0 0 2-16,-5 0 2 15,5 0-6-15,0 0-2 16,0 0-5-16,0 0 1 16,0 0-6-16,0 0 8 0,0 0 6 15,0 0-4-15,-4 4 0 0,-1 0-1 16,1 4 2-16,0 4-3 15,4 0 2-15,0 3 1 16,0 5-1-16,0 0-3 16,0 3 0-16,0 1-1 15,0 0 1-15,0 3-4 16,0-3 0-16,0 0-5 16,0 0-2-16,4-9-3 15,5-3-1-15,4-8-49 16,5-8-22-16,9-12-38 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6:28.7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28 48 0,'-5'-4'19'0,"5"4"-15"0,-4 4 10 0,4-4 4 16,0 0-8-16,0 0-1 0,0 0 4 16,0 0 1-16,0 0 4 15,0 0 3-15,0 0-9 16,0 0-2-16,0 0-4 15,0 0-1-15,0 0-3 16,0 0-2-16,0 0 1 0,0 0-1 16,0 0 0-16,0 0 2 15,4 4 3-15,5-4 0 16,0 0 2-16,4-4-4 16,1 4 0-16,-1-4 1 15,0 4 2-15,-4 0-8 0,9 0 0 16,-5 0 4-16,10-4 4 15,-6 4 1 1,6-4 1-16,3 0-2 0,-4 4 1 16,1 0-4-16,-1 0-2 15,-4 0 0-15,-1 0-1 16,1 0 2-16,-5 0 1 16,1 0-4-16,-5 0 1 15,0 0 0-15,-1 0 0 16,1 0 0-16,-4 0 2 15,-5 0-1-15,0 0 2 16,4 0-2-16,-4 0-1 16,5 0 1-16,-5 0-1 15,0 0 0-15,4 0 2 16,-4 0-3-16,0 0 0 0,0-4-17 16,0 4-5-16,4-4-11 15,1 4-4-15,-1 0-12 16,1-4-17-1,-5 4 22-15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6:36.6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116 344 60 0,'9'0'24'0,"-9"4"-18"0,4 0 13 0,-4-4 8 15,0 0-11-15,0 8-1 16,0-1-7-16,0-7 0 15,0 0-1-15,4 4 3 16,5 0 1-16,0-4 3 16,0 4-1-16,0 0 2 0,0-4-8 15,0 0 0-15,0 4 3 16,0 0-6-16,-1 0 0 0,6 0 0 16,-5 0 2-16,4 0-1 15,0-4 0-15,1 4-1 16,-1-4 2-16,0 0-1 15,5 0 2-15,0 0-4 16,-5 0 0-16,-4 4-3 16,0 0-1-16,0-4 3 15,-5 4 1-15,1-4-1 16,-1 4-2-16,-4-4 1 16,5 4-1-16,-5-4 0 15,4 0 2-15,-4 0-1 16,0 0-1-16,0 0 1 0,0 0-1 15,0 0 0-15,0 0 2 16,-4-4-1-16,4 0-1 16,-5 0 1-16,1 0-1 15,-1 0 0-15,1-8 0 16,-1 0 0-16,1 0 0 16,-1-3 0-16,1-1 0 15,0-4 0-15,-1 4 0 16,1-3 0-16,-1-1 0 15,1 0 0-15,-5 0 0 16,4 5-3-16,5-1 2 16,-4 0 1-16,4 4 0 0,0 0 0 15,0 4 0-15,0 0 0 16,0 1 0-16,0-1 2 16,0 0 3-16,0 0-2 15,0 4-2-15,0 0 0 16,0 0-1-16,0 4 0 15,0 0 0-15,0 0 0 16,0 8 2-16,0 0-3 16,4 0-2-16,1 4 2 15,4-1 2-15,-5 1 2 16,1 0 1-16,-1 0-2 16,1 8 1-16,-1-1 0 15,0 1 3-15,1 0-3 0,-1 0 0 16,1-1-1-1,-5-3 1-15,0-4-2 0,0 0 2 16,0-4-2-16,0 0 2 16,0-8-2-16,0 0 2 15,4-4-2-15,-4 0 2 16,0-4-4-16,0-4 0 16,0 0 3-16,-4-4 1 15,-1-3-4-15,1-1-1 16,-1 4 1-16,1 0 2 15,0 4-2-15,-1 5 0 16,1-1-1-16,-1 0 0 16,1 4 0-16,4 0 0 15,0 4 2-15,0-4 2 0,-9 4-1 16,9 0-1-16,0 0 1 16,0 0-1-16,0 0 0 15,0 0 0-15,0 8-3 16,0 0 2-16,0 0-1 15,0 3 0-15,0 1 4 16,0 0 1-16,0 0-4 16,0 0 1-16,0 0 0 15,0-4 2-15,0-1-3 16,0 1 0-16,0-4 3 16,0 4 1-16,0-8-1 15,0 0 1-15,0-4-2 16,0 0-1-16,-5-4 3 0,1-3 0 15,0-5-6-15,-1 0 0 16,1-4 1-16,-1 1 3 16,1-1 0-16,-5-4-1 15,4 4-2-15,-3-3 1 16,3 3 1-16,1 0 0 16,-1 4 0-16,1 1 2 15,4 3-1-15,0 4-1 16,0 0-2-16,0 4 1 15,0 0 1-15,0-4 2 16,4 4-3-16,1 0 0 16,-1 0 3-16,1 4 3 15,-5 0-7-15,0 0 0 16,0 0 0-16,0 0 3 16,0 0 0-16,0 0-1 0,0 0-2 15,0 0-1-15,0 0 2 16,4 4 0-16,0 0 1 15,1 8 2-15,-1-4-1 16,-4-8-1-16,5 8 1 16,-5-8-1-16,0 8-3 15,0-8 2-15,0 0 3 16,0 0 3-16,0 0-4 16,0 0-1-16,0 0-2 15,0 0 0-15,0 0 4 16,0 0 1-16,0 0-4 15,0 0 1-15,0 0 0 16,-5 0 0-16,5 0-3 0,-4 0 2 16,4 0 3-16,-5 0 3 15,5 0-4-15,0 4-3 16,0 0-2-16,-4 0 0 16,0 0 3-16,-1 0 0 15,5-1 1-15,-4 1 0 16,-1 0 0-16,1 0 0 15,-1 4 0-15,1 0 0 16,-5 0 4-16,5 0 2 16,-5 0-7-16,0 0-1 15,0 0-2-15,0 3 2 16,0-3 5-16,0 4 3 16,0 0-7-16,-4 0-4 0,4 0 3 15,0-4 2-15,0 3 1 16,1-3 2-16,-1 0-2 15,0 0-1-15,0 4-2 16,5-4 1-16,-1 0 3 16,1 4 1-16,-5-1-1 15,4-3-2-15,-4 0 1 16,5 0 1-16,-5 0-1 16,5 0 2-16,-1-4-7 15,-4 4 1-15,5-4 3 16,-1 0 4-16,-3 0-3 15,3-4-3-15,1 4 1 16,-1-4 0-16,1 0 1 0,4-4 2 16,0 4 1-16,0 0 1 15,0 0-5-15,4 0 1 16,-4 0 0-16,5 0 0 16,-5 0-3-16,4-4 0 15,-4 0 2-15,0 4 2 16,0 0 0-16,0 0 2 15,0 0-2-15,0 0-1 16,0 0-2-16,0 0 1 16,0 0 1-16,0 0 0 15,5 4-3-15,-5-4 2 16,0 0 1-16,4 0 0 16,0 0 0-16,1 0 0 0,4 0 0 15,0 0 2-15,0 0-3 16,-1 0-2-16,1 4 2 15,0 0 2-15,0-4-2 16,4 3 0-16,1 1 3 16,-1-4 1-16,0 4-4 15,1 0 1-15,-1 0-2 16,0 0 0-16,-4-4 2 16,5 4 0-16,-1 0 0 15,-4-4 2-15,0 4-1 16,0-4 2-16,-1 0-2 15,1 4-1-15,0 0-4 16,-9-4 0-16,5 0 4 0,-5 0 4 16,0 0-3-16,0 0-3 15,0 0 1-15,0 0 2 16,0 0 0-16,0 0 2 16,0 0-7-16,0 0-1 15,-5 0 6-15,1 0 4 16,-5 0-2-16,0 0-2 15,-4 0 0-15,-1 0 1 16,1 0-3-16,-5 0-2 16,0 0 2-16,1 0 2 15,-1 4 0-15,0 0-1 16,5-4-2-16,0 0 1 16,4 0 1-16,0 0 2 15,4 0-1-15,1 0-1 16,4-4 1-16,0 0-1 0,0 4 0 15,4-4 0-15,5 0 0 16,0 0 2-16,4 4-6 16,1-4 1-16,3 4 1 15,1 0 1-15,0-4-2 16,0 0 2-16,0 4 1 16,-1 0 2-16,1 0-1 15,-5 0 2-15,1 0-2 16,-5 0-1-16,-1 0 1 15,-3-4 1-15,-5 4 1 16,0-4 1-16,-5 4-5 16,1-4-1-16,-5 4 3 0,-4 0 1 15,0-4-3-15,-1 1 1 16,1 3 0-16,-5-4 0 16,0 0 0-16,5 0 0 15,0 4 0-15,-5 0 0 16,5 4 0-16,-1-4 2 15,5 4-3-15,1-4-2 16,-1 4 2-16,4-4 0 16,5 0-4-16,0 0 1 15,5 0 4-15,4 0 4 16,-1 3-3-16,6-3-1 16,-1 0-2-16,0 0 0 15,5 0 2-15,0 0 2 0,-5-3-1 16,5-1-1-16,-5 0 1 15,1 0 1-15,-5 0-3 16,-1 0-2-16,-3 4-1 16,-5 0 3-16,0 0 2 15,-5 0 4-15,1 0-2 16,-5 4-2-16,-4 0 0 16,-1 0-1-16,1-4 2 15,0 4 1-15,-1 0-4 16,1-4-1-16,0 3 1 15,4 1 0-15,0-4-2 16,5 0 2-16,4 0 1 16,4-4 0-16,5 4 2 15,9-3 1-15,4-1-19 0,5-8-7 16,4 0-85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6:53.6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320 21 88 0,'0'-4'33'16,"0"0"-26"-16,-4 4 9 0,4 0 3 0,0 0-7 15,0 0-2-15,0 0-5 16,0 0-4-16,0 0 4 16,0 0 1-16,0 0-2 15,0-4-3-15,0 4 0 16,0 0-1-16,0-4 0 15,-4 4 4-15,-1 0 2 0,1 0 2 16,-1 0 0-16,1-4-2 0,-1 4 1 16,1 0-4-16,-1 0 0 15,-3 0 1-15,-1 0 2 16,0 0-1-16,0 0 0 16,0 0-1-16,0 0 2 15,0 0-1-15,0 4 0 16,1 0-1-16,-1-4 0 15,0 0-2-15,0 8-2 16,0-4 3-16,0 0 2 16,5 4-2-16,-10-4 0 15,5-1 1-15,-4 5 2 16,0 4 1-16,0-4 1 16,4 4-4-16,0 0-1 15,-5-4-1-15,6 4-2 0,-1-1 3 16,0 1 2-16,4 0 0 15,1 0 2-15,-1-4-2 16,1 4 2-16,0-4-2 16,-1 3 2-16,1 1-4 15,4 0 0-15,0 0 1 16,4 0 2-16,1 0-3 16,-1-5-2-16,0 1 2 15,1 0 0-15,4 0 1 16,0 0 0-16,0-4-2 15,-1 0 1-15,1 0-2 16,5-4 2-16,-1 0-2 16,0 4 2-16,1-4-2 0,-1 0-1 15,0 0 1-15,-4-4 1 16,4 0-3-16,-4 0 0 16,5 0 5-16,-5 4 2 15,-1 0-2-15,1 0-3 16,0 0 0-16,-4 0-1 15,-1 0 0-15,1 0 2 16,-1 0-3-16,-4-4 0 16,4 4 1-16,-4 0 0 15,5 0 0-15,-5 0 2 16,4 0-1-16,-4 0-1 16,9 0-2-16,-9 0 1 15,0 0-65-15,9 0-28 16,0 0-15-16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8:55.907"/>
    </inkml:context>
    <inkml:brush xml:id="br0">
      <inkml:brushProperty name="width" value="0.10583" units="cm"/>
      <inkml:brushProperty name="height" value="0.10583" units="cm"/>
      <inkml:brushProperty name="color" value="#595959"/>
      <inkml:brushProperty name="fitToCurve" value="1"/>
    </inkml:brush>
  </inkml:definitions>
  <inkml:trace contextRef="#ctx0" brushRef="#br0">0 79 4 0,'18'0'2'0,"-5"4"-1"0,0-4-1 0,-4 0 3 16,0 4-2-16,0-4-1 16,0 4 1-16,0 0 1 15,0 0 1-15,-1 0 1 16,1 0-5-16,0 0-1 16,0-4 1-16,0 0 2 15,4 0-2-15,1 0 0 16,-1 0 1-16,0 0 0 15,1 0 2-15,-1 0 1 16,0 0-4-16,1 0 1 16,-1 0 0-16,0 0 0 15,0 0 0-15,1 0 0 0,-1 0 0 16,0-4 2 0,1 0-1-16,-1 0 2 0,0 0 11 15,1 4 6-15,-1-4-4 16,0 4-1-16,1 0-9 15,-1 0-4-15,5 0-1 16,0 0 1-16,-1 0-1 16,1 0-1-16,0 0 1 15,0 0 1-15,-5 0-1 16,0 0 2-16,1 0 2 16,-1 0 2-16,0 0 1 15,1 0 0-15,-1 0-2 16,0 0-1-16,1 0-3 15,3 0 1-15,1 0-2 0,4 0-1 16,-4 0 1-16,0 0 1 16,0 4-1-16,-5-4-1 15,0 4-2-15,1 0 1 16,-1-4 1-16,0 4 0 16,1-4 0-16,3 4 2 15,1-4-1-15,0 0 2 16,0 0-4-16,-1 0 0 15,1 0-1-15,0 0 0 16,-5 0 2-16,1 0 0 16,3 0 0-16,-3 0 2 15,-1 0-1-15,5-4 2 0,-1 4-2 16,1-4-1-16,0 0 1 16,4 0-1-16,0 0 0 15,1 4 2-15,-1 0-3 16,0 0 0-16,0 0 1 15,0 0 0-15,1 0 0 16,-1 0 0-16,0 0 0 16,0 0 2-16,0 0-3 15,1 4 0-15,-1 0 1 16,0 0 2-16,0-4-3 16,0 0 0-16,5 0 1 15,-5 0 0-15,1 4 0 16,-1-4 2-16,0 0-1 15,-4 0-1-15,-1 0 1 16,6 0-1-16,-1 0 2 0,0-4 3 16,0 0-4-16,5 0-1 15,0 0 2-15,-1 0 1 16,1 4-1-16,-5 0-2 16,5 0 1-16,-5 0 1 15,0 0-1-15,-4 0-1 16,4 0 1-16,0 0-1 15,1 0 0-15,-1 0 0 16,0 0 0-16,0 0 0 16,0 0 2-16,1 0 1 15,-1 0-1-15,0 0-2 0,0 0 3 16,0 0 2-16,1 0-2 16,-6 0-2-16,1 0 0 15,4-4-1-15,-4 4 0 16,0 0 0-16,0 0 0 0,-1 0 0 15,-3 0 0-15,-1 0 0 16,5-4 2-16,-5 4 1 16,5 0 1-16,0-4-2 15,-5 4 1-15,5 0-2 16,-1 0-1-16,1 0 1 16,0 0 1-16,0 0-3 15,0 0 0-15,-5 0 3 16,5 0 1-16,-5 0-4 15,0 0-1-15,1 0 3 0,3-4 3 16,1 4-3-16,0-4-1 16,0 4 0-16,-1 0 0 15,6 0 0-15,-6 0 2 16,6 0-3-16,-1 0 0 16,-4 4 1-16,4-4 2 15,-4 0-3-15,-1 0 0 16,1 0 1-16,0 0 0 15,0 0 0-15,-1 0 2 16,1-4-1-16,-5 0-1 16,1 4 1-16,-1-4 1 15,0 4-1-15,5 0-1 16,-5 0-2-16,1 0 1 16,-1 0-1-16,0 0 0 0,-4 0 2 15,0 0 0-15,5 0 0 16,-1 0 2-16,0 0-1 15,1 0 2-15,-6 0-4 16,1-4-2-16,0 4 2 16,0-4 2-16,-9 4 0 15,0 0 2-15,4-4-4 16,-4 4 0-16,0 0 3 16,0 0 1-16,0-4-1 15,0 4-2-15,-4 0-2 16,0 0 1-16,-1 0 1 15,-4 0 2-15,0 0-3 16,1 4 0-16,-1 0-1 0,0-4 0 16,0 4 2-16,-4 0 0 15,-1 0 0-15,-4 0 2 16,1 0-1-16,-6 0-1 16,-8-4 1-16,0 0 1 15,-4 0-3-15,-1 0 0 16,-4 0 1-16,0-4 2 15,0 0-1-15,-4 0-1 16,4 0 3-16,0 0 0 16,0 0 5-16,0 0 3 15,5 4-6-15,-1 0-1 16,0 0-2-16,5 0 1 16,5 0 0-16,4 0 1 15,4 0-2-15,0 0-2 0,0 0 3 16,9 0 0-16,0 0-4 15,5 0 1-15,4 0 2 16,9 0 1-16,4-4 3 16,9 0 1-16,10 1-1 15,3-1 1-15,5 4-4 16,9 0 0-16,4 0-1 16,-4 0-2-16,0 4 1 15,0-1-1-15,0-3 2 16,-5 4 1-16,-8-4-1 15,-1 4 1-15,-8-4 0 16,-1 0 1-16,-8 0 0 16,-5 0 0-16,-4 0 0 15,-9 0 2-15,0 0-3 0,-4 0 0 16,-9 0 1-16,-5 0 0 16,-4 0-5-16,-5 0 1 15,-9-4-2-15,-4 0 0 16,-4 4 2-16,-5 0 2 15,0 0-1-15,0 0-1 16,1 0 1-16,3 4 1 16,5 0-3-16,5-4 0 15,8 4 1-15,5-4 0 16,4 0 0-16,5 0 0 16,4 0 2-16,9 0 1 15,9-4-1-15,4 4-2 0,14-4-2 16,4 0-1-16,9 1 4 15,4-1 1-15,5 4 2 16,4 0 2-16,1 4-3 16,-5-1 0-16,-1-3-1 15,-3 0 1-15,-5 0-2 16,-5 0 2-16,-4 0-2 16,-8 0 2-16,-6 0-4 15,-3 0 0-15,-5 0 3 16,-9 0 1-16,0 0 1 15,0 0 0-15,-9 0-5 16,-5 0-1-16,-3 0 3 16,-6 0 1-16,-3 0-3 15,-5-3 1-15,-9-1 0 0,-5 0 0 16,-4 0 2-16,-4 0 1 16,0 4-4-16,0 0-1 15,-1 0 1-15,10 0 0 16,4 4-2-16,9 0 2 15,9-4 1-15,-1 0 2 16,10 0-1-16,4 0-1 16,5 0 1-16,4 0-1 15,9-4 0-15,4 4 0 16,9-4 0-16,5 0 0 16,8 0-3-16,10 0 2 15,4 0 1-15,-1 4 0 16,1 0 0-16,-4 0 2 0,-1 4-1 15,-4-4 2-15,0 0-4 16,-4 4 0-16,-10-4 1 16,-4 0 0-16,-4 0 0 15,-5 0 2-15,-4 0-1 16,-9 0-1-16,0 0 1 16,-4 0 1-16,-1 0-3 15,-8 0 0-15,-5 0 3 16,-4 0 1-16,-9-4-4 15,-4 0 1-15,-5 0 0 16,-9 4 0-16,0 0 0 16,-4 0 0-16,-1 0 0 15,1 4 0-15,4-4 0 0,0 4 2 16,5 0-1-16,-1 0-1 16,6-4-2-16,-1 0-1 15,4 0 2-15,5 4 2 16,4-4 0-16,5 0-1 15,0 0 1-15,4 0-1 16,5 0 0-16,4 0 2 16,0 0-1-16,5 0-1 15,-1 0 1-15,1 0-1 16,4 0 0-16,0 0 2 16,0 0-1-16,9 4-1 15,4-4-19-15,0 4-10 16,5 0-34-16,0 0-14 0,4 3-13 15</inkml:trace>
  <inkml:trace contextRef="#ctx0" brushRef="#br0" timeOffset="1441">546 47 48 0,'13'-4'19'0,"-4"0"-15"0,5 4 8 15,-6 0 4-15,1 4 1 16,5-4 1-16,3 0 0 16,6 4-2-16,-1 0-6 15,5 0-2-15,8 0-2 16,1 0 1-16,4 0-2 16,0-4 0-16,-1 0-1 0,1 0 0 15,5 0-2 1,-1 0 1-16,5 0 0 0,0 0 1 15,0 0 0-15,0 0 0 0,0 0 0 16,-1 4 0-16,1-4 0 16,0 4-2-16,-5-4-2 15,1 0 3-15,-5 0 2 16,-5 0 0-16,-4-4 0 16,-4 0-1-16,0 0 0 15,-1 0-5-15,-3 0 1 16,-1 0 0-16,-4 0 0 15,-5 0 0-15,0 4 2 0,-4 0 1 16,-4 0 1-16,-5 0-5 16,-5 0-1-16,-4 0 3 15,0 0 1-15,-4 4-3 16,-5 0 1-16,-4-4 0 16,0 4 2-16,-9 0-1 15,0-4 2-15,-9 0-2 16,-5 0-1-16,-8 0 1 15,-9 0-1-15,-5 4-3 16,1 0 2-16,3 0-1 16,1 4-2-16,0-8-4 15,4 0-2-15,5 0 2 16,0 0 5-16,4-4 2 16,5 4 3-16,8 0-3 0,5 0 0 15,9 0 1-15,4 0 0 16,13 0 0-16,5 0 0 15,18 0 2-15,9 4 1 16,13-4-4-16,13-4-1 16,18 0 1-16,14 0 2 15,8 4-33 1,18 4-53-16,0 4 9 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9:05.425"/>
    </inkml:context>
    <inkml:brush xml:id="br0">
      <inkml:brushProperty name="width" value="0.10583" units="cm"/>
      <inkml:brushProperty name="height" value="0.10583" units="cm"/>
      <inkml:brushProperty name="color" value="#595959"/>
      <inkml:brushProperty name="fitToCurve" value="1"/>
    </inkml:brush>
  </inkml:definitions>
  <inkml:trace contextRef="#ctx0" brushRef="#br0">5 16 124 0,'4'-7'46'0,"-4"7"-35"0,-4-4 18 0,4 4 7 15,0 0-7 1,-4 0-2-16,4-4-9 15,0 4-1-15,0 0-10 16,0 0-2-16,0 0-1 0,0 0 4 0,4 4 5 16,5 3 2-16,-5 1 3 15,1 4-1-15,-1 0-1 16,1 4-6-16,-1 4-2 16,0-1-2-16,1 1-1 15,-1 0-6-15,1 3 1 16,-1-3-5-16,1 0 1 15,-1-4-55-15,9 0-26 16,-4-9-25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05:17.8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102 190 48 0,'-4'-4'19'0,"4"4"-15"0,0 0 6 16,0 0 1-16,0 0-2 15,0 0 0-15,-5-4-3 16,5 4 1-16,0-4 2 0,0 0 5 16,0 4 1-16,-4-4 0 15,4 4-7-15,0 0-3 16,0 0 1-16,-5 4 1 15,5 0-1-15,-4 4 1 16,4 0 5-16,0 4 2 16,0 3-7-16,0 5 2 0,0 4 4 15,0-1-1-15,0 9 1 16,0-4-5-16,0-1 0 0,0 1-5 16,0-4-2-1,0-1 0-15,0 1-1 16,0 0 0-16,0-1 2 0,0 1 1 15,0 0 1 1,0-1-2-16,0 1-2 0,0-4 3 16,0-4 0-16,4-1-8 15,-4-3-4-15,0 0-55 16,0 0-51 0,0-4 35-16</inkml:trace>
  <inkml:trace contextRef="#ctx0" brushRef="#br0" timeOffset="1112">142 241 72 0,'5'0'27'0,"4"-4"-21"0,-1 4 5 16,1 0 3-16,5 0-4 16,-1 0 0-16,5 0-4 15,4 0-1-15,5-4 1 0,4 0 3 16,4 0-4-16,5 0-1 15,5 0 0-15,3 0 0 16,1 0 0-16,0 1 2 16,4-1-3-16,1 0-2 15,3 0 0-15,10 0 1 16,-5 0-1-16,5 0-1 0,-1 0 3 16,-3 4-2-16,3 0 2 15,1 0-2-15,-5-4 2 16,0 0 0-16,0 0 1 15,5 0-2-15,0-4-2 16,-1 0 3-16,1 0 0 16,-5 4-1-16,0 1 1 0,0-1-2 15,1 0 2-15,3-4-2 16,-4 0-1-16,5 0 1 16,4 0-1-16,0 0-3 15,0 4 2-15,0 0 1 16,-4 4 0-16,-5 0 2 15,0 0 1-15,0 0-4 16,-4 0 1-16,-5-4 0 16,1 0 2-16,3 0 1 15,19-4 1-15,4 5-5 16,0-1 1-16,4 4 0 16,-4 0 0-16,-4-4 2 0,-5 0 3 15,0-4-4-15,-5 0-1 16,-8 4 0-16,4 0 0 15,-8 0 0-15,-10 0 0 16,-9 0-3-16,5 4 0 16,-8-4-1-16,-6 4 3 15,-4 0 2-15,-4 0 2 16,-5 0-4-16,1 0 1 16,-5 0 2-16,-9 0 1 15,0 0-1-15,9 0 1 16,-1 0-2-16,-8 0-1 15,9 0-2-15,0 0 1 16,-9 0 1-16,0 0 2 16,0 0-1-16,0 0-1 0,0 0-24 15,0 0-9-15,0 8-34 16</inkml:trace>
  <inkml:trace contextRef="#ctx0" brushRef="#br0" timeOffset="1711">3899 32 96 0,'-13'-4'35'0,"13"8"-27"0,0 0 13 0,0 0 4 0,0 4-2 15,0 3 0-15,0 5-3 16,0 4-3-16,0 4-9 15,0 3-1-15,0 5 3 0,0 3 0 16,0 1 2-16,0 3 0 16,0 5 0-16,0-9-6 15,0 1-2-15,0-5 0 16,0 1 0-16,0-4-2 16,-4-1-2-16,4 1 3 15,0 0 0-15,-5-5-1 16,1 1 1-16,4-4-2 0,-5-5 2 15,1 1-2-15,4 0-1 16,0 0-21-16,0-4-9 16,0 3-67-1</inkml:trace>
  <inkml:trace contextRef="#ctx0" brushRef="#br0" timeOffset="2913">369 1058 68 0,'22'0'27'0,"-4"-4"-21"0,13 4 7 0,-13 0 2 16,8 0-8 0,10 0-4-16,4 0-5 0,9 0 1 15,-1-4 1-15,6 0 2 16,8 0 1-16,0 0 3 16,0 1 3-16,5-1 2 15,-1 0-1-15,6 0 1 16,3 0-11-16,1 0-2 15,3 0 1-15,6 0 2 16,-1 0 0-16,-4 0-1 16,0 4 1-16,-4-4 1 15,-5 0 3-15,-5 0 2 16,5 0-3-16,-4-4-1 16,4 4 1-16,0 0 0 0,5 0-2 15,3 1-2-15,-3-1 3 0,-1 0-4 16,1 0 0-16,-5 0 3 15,0 0 1-15,-4 0-1 16,-1-4 1-16,-3 0 0 16,8 0 1-16,-5 4-2 15,-4 0-2-15,5 0 1 16,-5 0-1-16,-4 0 0 16,0 0 2-16,-5 1 1 15,-4-1 3-15,8-4-5 16,-3 0-1-16,-5 0 4 15,-5 0 2-15,0 0-7 16,1 4-1-16,-5 0 4 16,0 0 4-16,-5 0 1 0,-8 0 1 15,-5 0-2-15,-4 0-1 16,-9-3 3-16,-5 3 5 16,-8 0-5-16,-1 4-2 15,1 0-12-15,-5 0-6 16</inkml:trace>
  <inkml:trace contextRef="#ctx0" brushRef="#br0" timeOffset="4099">80 419 28 0,'0'-8'11'0,"4"8"-9"0,-4 4 11 0,0-4 4 16,0 0 10-16,5 8 6 0,-5 3-4 16,0 1-1-16,0 4-9 15,0 0-1-15,0 8-2 16,0 3-1-16,0 5-7 15,-5 7 1-15,1 5 2 0,4 3-2 16,0 0 0-16,4 1-5 16,-4-5-1-16,9-3 1 15,-4-5 0-15,-1-3 0 16,5-8-2 0,-4-1-2-16,-1-7 1 15,0-4 1-15,1-4-1 16,-1 0-1-16,1 0-2 15,-5-1-1-15,0-7 2 16,4 4 0-16,-4-4 1 16,0 0 0-16,0 0 0 15,-4 4 0-15,4-4-3 0,0 0 0 16,0 0 4-16,0 0 1 16,0 0-3-16,9 4-1 15,4-4-4-15,5 0 1 16,4 0-4-16,5 0 1 15,8-4 4-15,5 0 4 16,9 0-4-16,0 4 1 16,4 0-23-16,0-4-11 15,5 1-31 1</inkml:trace>
  <inkml:trace contextRef="#ctx0" brushRef="#br0" timeOffset="5211">1288 1338 76 0,'-4'-7'30'0,"8"3"-24"0,-8 0 6 16,4 4 2-16,0 0-4 15,0 0 2-15,0 0 2 16,0 0 1-16,0 0 7 16,0 4 4-16,0 4-3 15,0 3 0-15,0 1-8 16,0 4-4-16,0 4-6 16,0 3-4-16,0 5 2 0,0 0 0 0,0 3 3 15,0 5-3-15,0-5-2 16,0 1 0-16,4 0-1 15,0-1 2-15,-4-3 1 16,0-5-32-16,0-7-13 16,0 0-43-1</inkml:trace>
  <inkml:trace contextRef="#ctx0" brushRef="#br0" timeOffset="22987">440 541 96 0,'4'0'35'0,"1"4"-27"0,-1-4 0 0,-4 0 0 15,0 0-3-15,5 4 2 16,-1 0 0-16,5 4 3 0,0-4-3 15,0 0 1 1,0 0-5-16,4 0-2 0,0 0 0 16,0-4 1-16,5 0-1 15,0 0-1-15,0 0 1 0,4 0-4 16,0-4 2-16,0 4-1 16,1-4-2-16,-1 0-11 15,0 0-5 1,-4 0 8-16,4 0 7 15,-4 0 3-15,-5 4-1 16,0 0 0-16,1 0 4 16,-1 4 3-16,-4 0-1 15,0 0-2-15,4 0 0 16,0-4-1-16,1 0 2 16,-1 0 1-16,5 0-4 0,4 0 1 15,0-4 2-15,0 0 1 16,1 0-4-16,-1 0 1 15,0 0-2-15,-4 0-2 16,0 0-2-16,-1 0 1 16,-3 0 1-16,-1 0-1 15,0 0 4-15,1 0 0 16,-1 4 1-16,5 0 0 16,0 0 2-16,4 0 3 15,4 4 0-15,5-4 2 16,5 4-4-16,0-4-2 15,3 0 0-15,1 0-1 0,0-4 2 16,5 0 1-16,4-4-6 16,-5 4 0-16,1 1-28 15,-6-1-9-15,-7-4 7 16,-6 4 6-16</inkml:trace>
  <inkml:trace contextRef="#ctx0" brushRef="#br0" timeOffset="23902">768 687 108 0,'0'0'41'0,"-4"4"-32"0,8 0-5 0,-4-4-4 16,9 4-1-16,0 0 2 16,0 0 0-16,0 0-1 15,4-4 3-15,1 4 0 16,3-4 3-16,1 4 1 16,0-4-3-16,0 0-1 15,4 0-1-15,0 0 1 16,0 0-4-16,0-4 0 15,1 0-1-15,-1 0 0 16,0 0 2-16,-4 0 2 0,0-4-1 16,-1 0 2-16,6 0-4 15,-6 0 0-15,6 0 1 16,-6 5 0-16,1-1-3 16,0 0 2-16,-5 4-1 15,5 0 0-15,0 4 2 16,-1 0 2-16,1-4-1 15,4 3-1-15,1 1 1 16,-1-4-1-16,4 0 0 16,1 0 0-16,-5 0 0 15,1 0 0-15,-1 0 2 16,-4 0 1-16,-1 0-4 16,-3 0-1-16,-1-4-6 15,0 1 0-15,1-1-42 0,-1 0-17 16</inkml:trace>
  <inkml:trace contextRef="#ctx0" brushRef="#br0" timeOffset="24823">2292 403 116 0,'-9'-4'44'0,"9"4"-35"0,-5 0 9 0,5 0 4 16,0 0-9-16,0 0-2 16,0 0-4-16,0 0 0 15,0 4-4-15,0 4 3 0,0 0 3 16,0 4 1-16,0-1 4 16,5 5-5-16,-1-4-3 15,1 4-3-15,-1-4 0 16,1-1-4-16,-1 5 0 15,0-4-26-15,1 0-9 16,-1-4-42 0</inkml:trace>
  <inkml:trace contextRef="#ctx0" brushRef="#br0" timeOffset="25088">2256 356 60 0,'-4'3'24'0,"8"5"-18"0,1 4-4 15,-1-8-4-15,5 4 29 16,0 0 16-16,0 0-6 16,0 4-3-16,4 0-14 15,0-1-5-15,5 1-8 16,0 0-5-16,0-4-1 15,-1 0-1-15,1 0 2 0,4 0-1 16,-4 0-1-16,0-5-46 16,-5 1-49-16,-4 0 17 15</inkml:trace>
  <inkml:trace contextRef="#ctx0" brushRef="#br0" timeOffset="25333">2358 340 108 0,'0'-4'44'0,"5"4"-35"0,4 4 1 0,-9-4-4 0,4 4 13 15,-4-4 32 1,5 15-5-16,-1 1-17 16,5 0-9-16,0 4-13 15,0-4-5-15,0-1 1 0,8 1 0 16,-3 0 1-16,-6-4-5 15,1 0 1-15,0-1-24 16,0-3-12-16,0 0-56 16</inkml:trace>
  <inkml:trace contextRef="#ctx0" brushRef="#br0" timeOffset="25719">2580 450 120 0,'-8'-8'46'0,"8"4"-35"0,0 8-6 0,0-4-3 15,0 0 13-15,0 0 7 16,0 0 12-16,0 4 3 16,0 0-13-16,-5 0-6 15,5 4-11-15,0 0-3 0,0 0 0 16,0 0 0-16,5 0 2 15,-5 0-3-15,8-1 0 16,1 1 1-16,0 0 0 16,0-4 0-16,0-4 0 15,0 0-2-15,0 0-2 16,-5-4 1-16,1-4-1 16,-5 0 0-16,0 1 2 0,-5-1-3 15,-4 0 0-15,0 0-1 16,0 0 0-16,1 0-3 15,-1 4-1-15,0 0-13 16,-4 4-3-16,13 0-50 16,0 4-44-1,8 4 35-15</inkml:trace>
  <inkml:trace contextRef="#ctx0" brushRef="#br0" timeOffset="26609">2723 387 100 0,'-9'8'38'0,"4"-16"-29"0,1 8 17 0,4 0 5 0,0 0-3 15,0 0-2-15,4-4-8 16,5 4-3-16,-4-4-9 16,12 0 0-16,-3 0 4 0,3 0-6 15,1 0 0-15,0 0-2 16,0 1 1-16,-1-1-4 15,1 4 0-15,-4-4-6 16,-1 4-3-16,-4 0-21 16,0 0-7-16,-9 0-19 15,0 0-26-15,-5 4 27 16</inkml:trace>
  <inkml:trace contextRef="#ctx0" brushRef="#br0" timeOffset="26799">2829 387 132 0,'-4'4'52'0,"4"4"-41"0,4-8 9 0,-4 0 0 16,0 8-4-16,5 0 3 16,-5 0-4-16,0 0-1 15,4-1-8-15,0 1 0 0,-4 8 6 16,5-4-3-16,-5 0-4 16,4 0-3-1,-4-1-1-15,5-3-1 0,-1 0-9 16,1 0-4-16,4 0-77 15</inkml:trace>
  <inkml:trace contextRef="#ctx0" brushRef="#br0" timeOffset="27566">3175 356 112 0,'-13'0'44'0,"4"-4"-35"16,0 4 1-16,5 0-4 0,-5 0 0 15,5 0 3-15,-5 0 2 16,0 0 3-16,-4 0-3 16,4 0 1-16,0 0-7 15,0 4 1-15,0-1 1 0,0 1-1 16,5 4-1-16,-1 0-1 15,1 4 0-15,-1 0 0 16,5-4 2-16,0 4 6 16,0 3 0-1,0 1 0-15,0-4-4 0,0 0 0 16,0 0-3-16,0 0 2 16,0-1-4-16,0 1 0 15,0-4-3-15,5 0-1 16,-5 0 1-16,4 0 0 15,1 0 0-15,-1 4 2 16,1-5-1-16,-1 1-1 16,0 0 1-16,5 0 1 15,0 0-1-15,0-4-1 16,0 0 1-16,9 0-1 16,-5-4 0-16,9 0 0 15,0 0-7-15,1-4-3 16,-6 4-5-16,1-4-2 0,0 0-6 15,-5 0-2-15,1 4-56 16</inkml:trace>
  <inkml:trace contextRef="#ctx0" brushRef="#br0" timeOffset="27885">2989 533 100 0,'-9'-8'38'0,"9"12"-29"0,5 0 3 0,-5-4 1 16,8 0 3-16,1 0 2 16,5 0-1-16,-5-4 2 15,8 4-10-15,1-4-5 16,4 0-23-16,9 4-8 16,-4-4-37-16,0 4-16 15</inkml:trace>
  <inkml:trace contextRef="#ctx0" brushRef="#br0" timeOffset="61809.811">315 1370 124 0,'0'-8'46'0,"0"8"-35"0,5-4 9 16,-5 4 3-16,0 0-2 0,0 0 2 16,0 0-7-16,-5 0-1 15,5 0-9-15,-4 4 3 0,4 4 1 16,0 4-1-16,0 0 2 15,0 4 3-15,4 3 3 16,1 5-3-16,4 0 0 16,0 3-13-16,0 1-3 15,-1-4 1-15,1-1 0 16,-4-3 5-16,-1 0 2 16,1-4-7-16,-1-5-4 15,0-3-13-15,-4 4-4 16,0-12-26-16,0 0-11 15</inkml:trace>
  <inkml:trace contextRef="#ctx0" brushRef="#br0" timeOffset="62189.811">249 1350 160 0,'4'-8'63'0,"5"4"-49"0,9 1-4 0,-5-1-3 15,5 0-2-15,0 0 2 16,4 0 1-16,0 0 0 15,0 4-4-15,5 0-5 0,0 4 0 16,-1 4 3-16,-3 0 3 16,-6 3-4-16,1 1-3 15,-9 0 3-15,-5 0 3 16,-4 4 3-16,-9-1 3 16,-8 5-3-16,-10 0 1 15,-4-4-7-15,0 0-1 16,0-9-27-16,4-7-9 15,5 0-46 1</inkml:trace>
  <inkml:trace contextRef="#ctx0" brushRef="#br0" timeOffset="62829.81">693 1378 80 0,'0'0'33'0,"0"0"-26"0,0 0 20 0,0 0 8 16,0 4-8-16,-5 0-1 16,1 4-6-16,0 0-1 0,-1 3-10 15,-4 1 1-15,5 4 1 0,-1 0 0 16,1 0 1-16,4-1-4 16,0 5 0-16,4-4-5 15,10 0-2-15,3-4 0 16,1-4-1-16,0-5-9 15,4-3-4-15,0-7 0 16,-4-5 2-16,-4 0 7 16,-1-4 4-16,-4-4-1 15,-5 1-2-15,-4-1 2 16,-4 0 0-16,-5 4 1 16,-4 5 0-16,-5 7 0 0,0 0 2 15,-9 4-6-15,10 4-1 16,-1 3-9-16,0 1-2 15,5-4-57 1,4 4-27-16,4 0 52 16</inkml:trace>
  <inkml:trace contextRef="#ctx0" brushRef="#br0" timeOffset="63849.811">1048 1338 96 0,'-4'-3'35'0,"4"3"-27"0,-9 3 2 0,4-3 2 16,1 4-6-1,0 0 2-15,-5 0 1 0,0 4 2 16,0 0 1-16,-4 0 0 16,4 0-4-16,0 4 0 15,0 0-5-15,0-1 0 0,5 1 3 16,-1 0-3-16,5-4 0 16,5 0 1-16,-1 0 0 15,5 0 0-15,0 0 0 16,0-4-2-16,4-1 1 15,0 1 0-15,-4 0 1 16,5 0 0-16,-1-4 2 16,0 4-1-16,1 0 0 15,-1 0-3-15,-4 4-2 0,0 0 1 16,-5 4-1-16,-4 4 2 16,-4-1 3-16,-5 5 0 15,-9 0 2-15,-4 4-6 16,-5-1-1-16,0 1-2 15,5-8 0-15,0-8-47 16,4-4-61 0,5-8 20-16</inkml:trace>
  <inkml:trace contextRef="#ctx0" brushRef="#br0" timeOffset="64259.811">1150 1532 132 0,'0'0'49'0,"5"0"-38"15,-1 0-5-15,1 0-4 0,4 0 0 16,4-4 1-16,0 0-1 16,5 0-2-16,4 0-13 15,0 0-4-15,1 0-29 16,-6 0-12-16,1 0 23 16,-5 4 12-16</inkml:trace>
  <inkml:trace contextRef="#ctx0" brushRef="#br0" timeOffset="65989.811">2696 1335 116 0,'4'-4'44'0,"-4"4"-35"0,0 0 3 0,0 0-3 15,0 0-1-15,-4-4 2 16,-1 0 1-16,1 4 3 16,0-4-3-16,-5 0-1 15,0 4-6-15,0 0-3 0,0 0 2 0,0 0 0 16,-4 0 1-16,-1 0 2 15,1 4 1-15,0 0 1 16,0 0 2-16,-1 0-5 16,1 0-1-16,0-1 0 15,-1 1 2-15,5 0-3 16,-4 0 0-16,13 0 1 16,-4 0 2-16,-1 0-1 15,5-4 0-15,0 0-1 16,9 0 2-16,4 0-1 15,1 0 2-15,-1 0 0 16,0 4 3-16,5 0-5 16,0 0-3-16,0 4 1 0,4 4 0 15,0 0-4-15,-4 3 1 16,0 1 0-16,-5 4 0 16,-4 0 0-1,-5-1 2-15,-4-3-1 0,-9 0 2 16,-4 0-2-16,-5-4 2 15,-4-1-4-15,4-3 0 16,0-4-1-16,1-4-2 16,-5-4-26-16,8-8-10 15,1-3-62 1</inkml:trace>
  <inkml:trace contextRef="#ctx0" brushRef="#br0" timeOffset="66299.811">2834 1283 172 0,'-5'-8'66'0,"5"8"-52"0,0 0-1 16,0 0-5-16,0 0-2 15,0 0 1-15,0 4 14 16,0 4 6-16,0 4-13 16,0 4 1-16,0 4 1 0,0 3-4 15,0 5-2-15,5 3-8 0,-1 1-1 16,0-4 1-16,-4-1 1 16,5-7-4-16,-1 0-1 15,-4-4-41-15,5-9-17 16,-5 1-40-1</inkml:trace>
  <inkml:trace contextRef="#ctx0" brushRef="#br0" timeOffset="66659.811">3033 1338 136 0,'0'0'52'0,"-8"8"-41"15,8 8-2-15,-5-8-3 0,-4 0-3 16,0 4 1-16,-4 0 11 16,-5-1 7-16,-4 1-11 15,9 0-4-15,-5-4-2 0,5 0-3 16,-1 0-2-16,-3-4 1 16,12 0-1-16,-4 0 0 15,5 0 2-15,-1 0-1 16,5-4 2-16,0 0 7 15,9 0 3-15,0 0-2 16,4 0 1-16,1 4-3 16,3-1 0-16,6 5-5 15,-1 0-1-15,5 0 1 16,-1 0 0-16,1 0-16 0,-1 0-4 16,1-8-30-16,4 0-12 15,-9-4-23 1</inkml:trace>
  <inkml:trace contextRef="#ctx0" brushRef="#br0" timeOffset="66929.81">3233 1370 200 0,'-9'-12'74'0,"14"12"-58"0,-5 0-4 0,0 0-4 0,0 0-5 16,0 0 3-16,0 4 21 15,0 4 10-15,0 0-19 16,0 4-3-16,0 0-1 0,0 3-6 16,0 5 0-16,4 0-4 15,1 4-1-15,-1-1-1 16,1-3-2-16,-1 0-2 16,-4-4-1-16,9-5-23 15,-5 1-7-15,1-8-26 16,-5-4-8-16,-5-4-24 15</inkml:trace>
  <inkml:trace contextRef="#ctx0" brushRef="#br0" timeOffset="67079.811">3202 1252 204 0,'-4'-8'77'0,"13"8"-60"0,-9 4-25 0,0-4-15 15,0 0-27-15,13 4-6 16,-9 0-3-16,1 0 1 16</inkml:trace>
  <inkml:trace contextRef="#ctx0" brushRef="#br0" timeOffset="67399.81">3500 1350 156 0,'-14'-12'60'0,"14"12"-47"0,-9 0-3 16,9 0-5-16,0 0-1 16,0 4 5-16,0 4 19 15,-4 0 12-15,0 4-21 16,-1 8 3-16,5 3 0 0,0 1-10 15,0 4-2-15,0 3-6 16,5 1-1-16,-1 0-1 16,0-1-2-16,-4-3-2 0,9-1 1 15,-4 1-21 1,-1-8-8-16,1-4-38 16,-1-5-56-16,1-3 26 15</inkml:trace>
  <inkml:trace contextRef="#ctx0" brushRef="#br0" timeOffset="67669.811">3433 1398 172 0,'-4'-24'66'0,"17"20"-52"0,-4-4-5 0,-5 4-6 15,5 0 8-15,0 0 5 16,-5 0 9-16,10 0 7 15,-1 0-15-15,5 4-5 16,0 4-7-16,-5 4-4 0,5 0-3 16,-5 4 1-16,-4 0 1 15,-5 4 0-15,-4-1 0 16,-4 1 0-16,-5 0-9 16,-4-4-4-16,-5-4-59 15,-13-4-56 1,0-8 37-16</inkml:trace>
  <inkml:trace contextRef="#ctx0" brushRef="#br0" timeOffset="68729.81">2287 1173 156 0,'0'-8'57'0,"5"8"-44"0,-1 4 1 0,-4-4-4 16,0 0 0-16,0 0 4 15,5 8 1-15,-1 3 0 16,0 5-7-16,1 4 6 0,-1 4 5 16,1 7-6-16,-5 5-2 15,4 3-2-15,1 5 1 16,-5-1-5-16,4-3-1 15,1-1-4-15,-1-7-1 16,0-5-12-16,1-3-5 16,-1-4-25-16,1-4-11 15</inkml:trace>
  <inkml:trace contextRef="#ctx0" brushRef="#br0" timeOffset="70249.811">2341 1165 72 0,'4'0'27'0,"5"4"-21"0,0-4 1 0,0 0-2 16,4 0 14-16,5 0 8 0,0-4-1 16,17 4 2-16,1 0-12 15,4 0-2-15,8 0-10 16,6-4-3-16,-1 0-1 16,5-4 2-16,4 4 3 0,0 0-2 15,0 0-2-15,0 4-3 16,1-4 1-16,8 4 3 15,0 0 3-15,-5 0-2 16,-4 0 0-16,1 0-1 16,-10-4 1-16,-4 0-2 15,-9 4-1-15,-5 0 3 16,-4 0 2-16,-4 0 2 16,-5 0 1-16,0 0-4 15,1 0-1-15,-10 0-1 16,9 4 1-16,-13-4-2 15,4 0 2-15,-4 0 4 0,0 0 6 16,-4 0-1-16,3 4 1 16,1 0-7-16,0 0-2 15,0 0-2-15,-4 0-2 16,8 0 3-16,-9 0 0 16,-4-4 3-16,0 0 3 15,0 4 0-15,0 4 2 16,0 0-4-16,-4 0 1 15,-1-1-5-15,5 5 0 16,0 0 1-16,0 4 2 16,0 4-1-16,0-1 2 0,0 5 0 15,0 4 1-15,0-1 0 16,0 5 0-16,0-1-4 16,0 1-1-16,0-4-1 15,0 3 1-15,5-3-2 16,-5 0 2-16,4-1 0 15,1 1 3-15,-1-1-3 16,1 1 0-16,-5-4-1 16,9-1 1-16,-5-3-2 15,-4-4 2-15,0-4-4 16,0-4 0-16,0 0 3 16,-4-4 1-16,-5-4-1 15,9 0-2-15,0 0-4 16,0 0 0-16,0 0 0 15,0 0-1-15,0 0-1 0,-5 0 1 16,5 0-2-16,0 0 2 16,0 0-2-16,-4 0 2 15,-1 4 3-15,1-4 1 16,-1 0-2-16,-3 0 2 16,8 0 1-16,-5 0 0 15,1 0-5-15,-1 3 1 16,1-3 0-16,-1 0-1 15,-4 4 4-15,1-4 0 16,-1 0-2-16,-5 0 2 16,1 4-1-16,0 0 0 15,-5-4 4-15,0 0 1 16,0 4-1-16,1 0-2 0,-6 0-2 16,6 0-1-16,-1 0 2 15,-4 0 0-15,0 0-2 16,-1 0 2-16,-3 0-1 15,3-4 0-15,-3 4 2 16,-1-4 0-16,1 0-3 16,-1 0 2-16,0 0 1 15,-4 0 0-15,0 0-3 16,0 4 2-16,0-4-1 16,0 0 0-16,0 0 2 15,4 0 0-15,-4 0 0 0,4 0 0 16,1 0 0-1,-1 0 2-15,0 4-6 0,1-4 1 16,4 4-1-16,-1 0-1 16,1 0 1-16,-4-1 0 15,3-3 0-15,-3 0 3 16,-1 0 0-16,5 0 3 16,0 0-1-16,-1 0-1 15,1 0 1-15,4 0 1 16,1-3-3-16,3 3 0 15,1-4-1-15,0 0 0 16,-1 0-7-16,1 4-4 16,0 0-7-16,-1 0-2 15,1 0-35 1,-5 0-56-16,1 4 19 16</inkml:trace>
  <inkml:trace contextRef="#ctx0" brushRef="#br0" timeOffset="71419.811">2367 1240 100 0,'-4'-4'38'0,"4"8"-29"0,0-4-1 0,0 0-2 15,0 0-7-15,0 0 1 16,0 0 2-16,0 0 1 15,0 0 12-15,0 0 7 16,0 0-5-16,0 0 1 16,-5 0-11-16,5 4-4 15,0 0-2-15,0 4 12 0,0 3 6 16,0 1-3-16,0 8-1 16,0 4-3-16,0 3 0 15,0 5-2-15,0 3-1 0,0 5-1 16,0 3 2-16,0-3-1 15,0 3 0-15,-4-3-5 16,-1 3-1-16,5-7 1 16,0-5 2-16,-4-3-10 15,0-4-2-15,4-1 12 16,0-3 5-16,0-4-5 16,0-4-3-16,0-4 0 15,0-1 0-15,0-7-4 16,0 0 1-16,0 0 0 15,4-4 0-15,0 1-3 16,1-1 2-16,-1 0 1 16,1 0 0-16,-5 4-3 15,0 0 0-15,0 0-1 0,0 0 3 16,0 0 0-16,0 0 1 16,9 0 0-16,0 0 2 15,4 0-1-15,0 0-1 16,9 0 1-16,1 0-1 15,3 0-3-15,5 0 2 16,0 4 1-16,1 0 2 16,3 0-3-16,-4-1 0 15,-4 1-4-15,-1 0 1 16,-3-4 4-16,-1 0 4 16,-4-4-6-16,-5 0-3 0,0 4-22 15,-13 0-9-15,0 4-66 16</inkml:trace>
  <inkml:trace contextRef="#ctx0" brushRef="#br0" timeOffset="72409.811">0 1271 72 0,'0'-8'30'0,"0"5"-24"0,5 3 2 0,-5 0-3 0,4 0 16 16,-4-4 11-16,4 4-5 15,-4 0-1-15,0 0-13 16,0 0-5-16,0 0 6 16,0 0 5-16,5 7-10 15,-1 1 2-15,1 8 2 0,-1 4-1 16,1 8 3-16,-1 7-4 15,5 5 1-15,0 3-5 16,0 4-2-16,0 1 0 16,-1-5-1-16,-3-3-2 15,-1-1 1-15,-4-7-2 0,5-5 2 16,-5-3-4-16,4 0 0 16,1-5-23-16,-1 1-12 15,1-4-65 1</inkml:trace>
  <inkml:trace contextRef="#ctx0" brushRef="#br0" timeOffset="74079.811">80 1291 128 0,'22'-4'49'0,"-8"4"-38"0,12-4-3 0,-8 0-2 15,9 0-3-15,8 0 3 16,5 0-5-16,5 0-3 16,3 1 1-16,1-1 0 0,5 0 3 15,-1 0 1-15,0 0 3 16,0 0-3-16,-4 0-2 0,0 0 0 15,9 0 1-15,-9-4-3 16,0 4 0-16,-1 0 1 16,1 0 0-16,0 4 8 15,0 0 5-15,0 0-6 16,0 0-4-16,0 0 2 16,-1-4 1-16,-3 4-2 15,-1-4-3-15,-4 0-3 16,-4 0 1-16,-10 0 5 15,-3 4 5-15,-6 0 1 16,-3 0 4-16,-5 0-5 16,4 0-1-16,-4 0-4 15,0 0-1-15,-1 0-1 16,1 0-2-16,0 0 1 16,-9 0-1-16,0 0 2 0,0 0 1 15,0 0 5-15,5 8 3 16,-5-8-4-16,0 8-2 15,4 0 0-15,1 0 1 16,-5 0-3-16,4 4 0 16,-4 0 3-16,0-1 1 15,0 5 1-15,0 4 2 16,0 0-1-16,0 3 0 16,0 5-1-16,0 0 0 15,0 3-4-15,4 1-1 16,1-1-1-16,-1 1 1 15,1 0 0-15,-1 3 3 0,1-3-1 16,-1-1 0-16,-4 1-1 16,0-8 0-16,0-5-5 15,0-3 1-15,0-4 0 16,0 0 2-16,0-4-1 16,0 0 2-16,0-4-4 15,0-1 0-15,0 5 1 16,0-8 2-16,0 8-3 15,0-4 0-15,0 0 1 16,0 0 0-16,0 0 0 16,0-4 0-16,0 0 0 15,0 4 0-15,0 0 0 16,0 0 0-16,0-4-3 16,0 4 2-16,0 0 1 15,0 0 0-15,-4 0-3 0,4 0 2 16,-5 0-1-16,1-4 0 15,4 0 0-15,-5 4-2 16,1-4 3-16,-1 0 0 16,1 3-2-16,-5-3 0 15,0 0-3-15,0 4 1 16,0-4-2-16,-4 4 2 16,0-4 1-16,0 4-1 15,-5 0 1-15,0-4 0 16,0 0 0-16,0 0 3 15,-4 0-2-15,0 0 1 0,0 0 2 16,0 0 2-16,-1 0-6 16,1 0 1-16,0 0-1 15,-5 4-1-15,1-4 1 16,-5 0 0-16,0 0-4 16,-1 4 0-16,1-4 4 15,-4 4 2-15,-1 0 2 16,1 0 0-16,-1 0 0 15,1 0 0-15,-1 0 0 16,-4 0 0-16,0-4-3 16,0 0 2-16,0 0-1 15,0-4 0-15,5 0 2 16,-5 4 0-16,0-4 0 16,0 0 0-16,0 4-3 15,4 0 2-15,1 0 1 0,4 0 2 16,0 0-1-16,4 0-1 15,0 0 1-15,5 0-1 16,0 0 0-16,0 0 0 16,0 0 0-16,4 0 0 15,0 0 0-15,0 0 0 16,5 0 0-16,0 0 0 16,-1 0 0-16,5 0 2 15,1 0-6-15,3 0 1 16,1 0-4-16,4 0 0 15,0 0-21-15,0 0-8 0,9 8-51 16</inkml:trace>
  <inkml:trace contextRef="#ctx0" brushRef="#br0" timeOffset="74949.811">1319 1386 156 0,'-4'-8'60'0,"4"8"-47"0,0-4-1 0,0 4-2 16,0 0-5-16,0 0 0 15,0 0-1-15,0 0 0 16,-5 4-2-16,5 4 3 0,-4 0 4 15,-1 4 4-15,5 3 4 16,0 9 0-16,0 4 1 16,0 3-5-16,0 1 0 15,0 3-6-15,0 1-2 0,0-1 2 16,0 5 0-16,0-8 1 16,0-1 0-16,0-3-2 15,0-5-1-15,5-3-10 16,-1-4-2-16,5-4-38 15,0-4-15-15,4 0-43 16</inkml:trace>
  <inkml:trace contextRef="#ctx0" brushRef="#br0" timeOffset="75339.81">1177 1583 96 0,'4'-8'38'0,"10"8"-29"0,8-8-3 16,-9 8-3-16,10-4-3 15,3-3 0-15,1-1-5 16,4 0-1-16,-4 0-35 16,-1 4-13-16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3:18.9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72 72 0,'4'0'30'0,"0"0"-24"0,1 0 8 0,-5 0 3 0,4 0 0 15,-4 0-1-15,5 0-2 16,4 0 1-16,-5 0-4 16,1 0 1-16,-1 0-5 15,0 0 1-15,5 0-5 16,-4 0 3-16,8 0 3 0,0 0-1 15,1 0 3-15,-1 0-2 16,0 4 2-16,5 0-4 16,0 0-2-16,4 0 2 15,0 0 2-15,5 0-2 16,0 0-2-16,-5-4-2 16,9 0 0-16,-4 0 0 15,13 0 1-15,17-4-2 0,5 0 1 16,1 0 4-16,-1 4 4 15,0 0-4-15,0 0-2 16,0 0-2-16,-13 0 0 16,-9 0-4-16,13 0-2 15,18-4 4-15,5 0 1 16,-1 0 0-16,5 0 1 16,-4 4-2-16,-1 0 2 15,-4 0-4-15,-17 0-2 16,-10 0 4-16,14-4 1 15,17-3 0-15,1 3 1 16,17 0 0-16,-8 0 1 16,-6 4-5-16,-3 0 1 0,-1 0 0 15,-3 0 0-15,-1-4-3 16,0 0 0-16,4 0 2 16,-4 0 0-16,0 0 3 15,-4 4 3-15,0 0-2 16,-1 4-2-16,5-4-3 15,-4 0 1-15,-5 0 3 16,-4 0 1-16,-1-4-1 16,1 0-2-16,0 0-2 15,-5 4 1-15,0-4 1 16,1 4 0-16,-1 4 0 0,0-4 0 16,-4 4 0-16,9-4 0 15,-9 0-5-15,0 0-1 16,0-4 3-16,-1 4 1 15,1-4 6-15,-4 0 5 16,-1 0-5-16,0 4-2 16,-4 0-1-16,0 0-1 15,0 0 0-15,0 0 0 16,-4 0 0-16,-1 4 2 16,-4 0-3-16,1-4 0 15,3 0 3-15,-4 0 1 16,-4 0-1-16,-1 0-2 15,-3 0-2-15,-1 0 1 16,0 0 3-16,0 0 1 16,1-4-4-16,-1 0-1 0,0 0-2 15,0 0 3-15,0 4 2 16,1-4 2-16,3 4-1 16,-4 0-2-16,1 0 1 15,-1 0-1-15,-4 0 0 16,-1 0 0-16,-8 0 0 15,0 0 2-15,-9 0 5 16,0 0 4-16,9 0-6 16,0 0-1-16,0 0-2 15,4 0-2-15,5 0 1 16,0 0 1-16,-1 0-3 16,1 0 0-16,-9 0 3 15,4 0 3-15,-4 0-2 0,-9 0 0 16,0 0 3-16,0 0 1 15,5 0-3-15,-1 0-1 16,-4 0-1-16,0 0-2 16,0 0-2-16,0 0 1 15,0 0-67-15,-13 8-96 32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7:06:52.51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0 336 0,'0'4'0'0,"0"-1"-1"15,0-6-108 1,9-1-14-16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1:56.54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405 107 92 0,'-13'7'35'0,"8"-11"-27"16,1 4 9-16,4 0 4 0,-4 4-1 15,4 0 3-15,0-4-2 16,0 0 2-16,0 4-4 16,0-4 0-16,0 0-10 15,0 0 1-15,4 0 3 0,5 0-3 16,4 0 0-16,1 0-4 15,3 0-1-15,5 0-3 16,1 0-2-16,3 0 3 16,10 0 2-16,-1 0 2 0,5 0 1 15,0 0-2-15,9-4 1 16,4 0-2-16,5 0 2 16,9 4-4-16,-1 0 0 15,6 0-1-15,-1-3 1 16,9-1-2-16,-9 0 2 15,4 0-2-15,5 0 2 16,4 0-2-16,-4 0-1 16,0 0 1-16,0-4 1 15,0 0-1-15,-4 4-1 16,4 0 1-16,0 0 1 0,4 0-1 16,0 0 2-16,1 0-2 15,3 0-1-15,-8 0 1 16,-4 1-1-16,-1-1 0 15,5 0 0-15,0 0 0 16,0 0 0-16,0 0 0 16,-4 0 0-16,-1 0 0 15,1 4 0-15,-1 0 0 16,-4 0 0-16,5 0 0 16,-5 0 0-16,4 0 0 15,-4 0 0-15,-4 0 0 16,0 0 0-16,-1 0 0 15,1 0 0-15,-1 0 0 16,1 0 2-16,0 0-1 16,-1 0-1-16,1 0-2 15,0 0 1-15,-1 0 1 0,1 0 2 16,-1 0-1-16,1 0-1 16,0 0 1-16,4 4-1 15,-5 0 0-15,1-4 0 16,-5 0 0-16,0 0 0 15,0 4 0-15,-4-4 0 16,0 0 0-16,-5 0 0 16,0 0 0-16,-4 0 0 15,-4 0 0-15,-10 0 0 16,-4 0 0-16,-4 4 0 16,-5-4 2-16,0 4 1 15,1-4-4-15,-6 0 1 0,1 4 0 16,-5-4 0-16,1 4-3 15,-5-1 2-15,0-3-122 16</inkml:trace>
  <inkml:trace contextRef="#ctx0" brushRef="#br0" timeOffset="1726">530 971 116 0,'0'0'46'0,"0"-4"-35"0,-5 4 5 0,5 0 2 16,0 0-4-16,0 0 2 15,0 0-5-15,0 0 1 16,5 4-7-16,3 0 1 0,1 0 1 16,0-4 3-16,5 4 1 15,-1-4-3-15,5 4 0 16,-1-4-1-16,10 4 1 16,0-4-4-16,4 0-1 15,9-4-1-15,9 0 1 16,4 0 0-16,9 0 1 15,0 4-5-15,5 0 1 0,4-4 2 16,4 0 1-16,-4 0 1 16,5 0 2-16,4 0-3 15,4 0 0-15,1 0-3 16,-1 4-1-16,-4-4 1 16,4 4 0-16,-4-4 2 15,0 1 1-15,0-1-1 16,0 0 1-16,0 4-4 15,0 0 0-15,-9-4 1 16,0 4 2-16,0 0-1 16,0 0 2-16,5-4-4 15,-1 0-2-15,-8 0 4 16,-1 4-1 0,1-4 5-16,-5 8-3 15,5-4 1-15,-5 0-1 16,5-4-2-16,-5 4 1 15,4-4 1-15,1 0-1 0,9-4-1 16,-1 8 1-16,1-4-1 16,-10 4 0-16,5-4 0 15,-9 8 0-15,5-8 2 16,-9 4-1-16,4-4-3 16,-9 0 1-16,5-4 1 15,0 8 0-15,4-4 0 16,-4 4 0-16,4-3 0 15,-9 6 0-15,0-3 0 16,1 0 0-16,-1 0 0 16,-4 0 0-16,4 0 2 15,-8 0-1-15,8 0-3 16,0 0 1-16,5 0 1 16,0 0 0-16,-1-3 2 15,-8 3-1-15,0-4 4 16,-9 8-3-16,0-4 8 15,-5 0-6-15,1 0 3 16,0 0-4-16,-1-4-2 16,1 4 0-16,-1-4 1 15,1 0-1-15,-5-4 10 16,-5 8-5-16,-3-8 5 16,-6 8-6-16,-8-4 2 15,5 8-4-15,-6-4-15 0,1 0 6 0,-9 0-129 16,5 0 74-16</inkml:trace>
  <inkml:trace contextRef="#ctx0" brushRef="#br0" timeOffset="3407">5437 103 52 0,'4'-8'19'0,"-4"8"-15"0,9-4 8 0,-9 0 29 16,5 8-23-16,-1-4 28 15,1 0-27-15,-5 0 21 16,4 0-23-16,-4 0 18 16,4 0-20-16,1-4 5 15,-1 4-11-15,1-4 1 16,4 8-6-16,-5-8 5 15,1 4-6-15,-1-4 10 16,5 8-7-16,-5-4 8 16,5 0-8-16,0 0 5 15,0 0-6-15,0 0 2 16,0 0-4-16,0 0 3 16,4 0-4-16,-4 0 4 15,4 0-4-15,-4 0 6 16,0 4-5-16,0 0 1 15,0 4-2-15,0-4 3 16,-1 3-3-16,1 1-1 16,0 0 0-16,0 0-1 15,0 0 0-15,0-4 4 16,0 4-2-16,-5-4 4 16,5 4-4-16,-4 0 4 15,3 3-4-15,1-3 6 16,0 4-5-16,0-4-1 0,0 0-1 15,0 0-1-15,0 0 0 0,-5 0 2 16,5 0-1-16,-5-4 4 16,1 3-3-16,4-3-1 15,-5 4 0-15,-4 0-1 16,5 0 0-16,-5 0 4 16,4 0-2-16,-4 0-1 15,0 0 0-15,0 0-4 16,0-1 2-16,0 1 3 15,0 0-1-15,-4 0-1 16,4 4 1-16,-5 0-1 16,1 0 0-16,-10-1 0 15,14 5 0-15,-8-4 0 16,8 4 0-16,-9-4 2 16,4 4-1-16,-4-5-1 15,5 5 1-15,-9 0-1 16,8 0 0-16,-8 0 2 15,4-1-1-15,-4-3-1 16,4 4 1-16,-5 0 1 16,6-4-1-16,-6-5 2 15,5 5-2-15,-4-4 2 16,4 0-2-16,-4 0 2 16,4 0-2-16,-4 0 2 15,4 0-2-15,-5 0-3 0,6-1 1 16,-6 1 1-1,5 0 0-15,-4 0 0 0,4 0 0 16,-4 0 0-16,4 4 0 16,-4-4 0-16,4 0 0 0,-9-1 2 15,9 1-1-15,-9 0 2 16,9 0-2-16,-4 0 2 16,4 0-2-16,-4-4-5 15,4 4 2-15,-4-4 1 16,4 4 1-16,-9-4 2 15,9 0-1-15,-9 0-1 16,5-1 1-16,-5 1-26 16,5 4 14-16,-5-4-151 15,5 4 88-15</inkml:trace>
  <inkml:trace contextRef="#ctx0" brushRef="#br0" timeOffset="5104">747 217 116 0,'0'-4'46'0,"-4"4"-35"0,4 4 9 16,0-4 3-16,0 0-7 16,0 0 1-16,0 0-6 15,0 0-1-15,-5 0-6 16,1 0 4-16,-1 0 2 0,5 0-1 16,-4-4 2-16,0 4-2 15,-1-4 0-15,1 0-3 16,-1 4-1-16,-4 4-1 15,0-4 2-15,-4 0-3 0,0 0 0 16,-1 0 1-16,1 0 2 16,0 0-3-16,-5 0-2 15,5 0 6 1,-5 0 3-16,0 0-3 0,5 0 1 16,-5 0-3-16,0 4 0 15,1 0-3-15,-1 0-2 16,0 0 1-16,0 0 1 15,1 0 1-15,-1 0 1 16,0 0 2-16,-4 0 3 16,0 0-2-16,-1 4 1 15,1-1-5-15,4 1-2 16,1 0 0-16,-1 0 1 0,0 0 1 16,0 0 1-16,5 4-5 15,0-4 1-15,-1 3 0 16,1-3 2-16,4 4 1 15,0 0 1-15,0 0-2 16,1 0 1-16,-1 0-2 16,0 3-1-16,0 1 1 15,4 0 1-15,-3 4 1 16,3-1 1-16,1 1 4 16,-1 4 3-16,1 0-2 15,-1-1 2-15,1 5-4 16,-1-1-2-16,1 1 0 0,0-4-1 15,4-4-2 1,0-1 1-16,0-3 0 0,0-4 3 16,4 4-3-16,0-4-2 15,1-1 2-15,-1 5 0 16,1-4 1-16,-1 4 0 16,5-4-2-16,0 0 1 15,0-1-4-15,0-3 0 16,0 0 3-16,4 0 1 15,0 0-1-15,1-4 1 16,3 4 0-16,1-4 1 16,4 4-2-16,1-4 1 15,3 0-2-15,1-1-1 16,-1 1 3-16,6 0 0 16,-1 0-1-16,0 0-2 0,0 0 1 15,-5-4-1-15,1 0 2 16,0 4 3-16,-5-4-2 15,0 0-2-15,0 0 0 16,1 0-1-16,-1 0 0 16,0 0 0-16,-4 0-3 15,0 0 2-15,-1 0 1 16,-3-4 2-16,-1 0-1 16,0 0 2-16,1 0-2 15,-6 4-1-15,1 0-37 16,0 0-17-16</inkml:trace>
  <inkml:trace contextRef="#ctx0" brushRef="#br0" timeOffset="6651">676 197 116 0,'-4'-4'44'0,"4"4"-35"0,0 0 18 0,0 0 7 16,0 0-7-16,0 0-3 16,0 0-10-16,0 0-1 15,0 0-8-15,4 0 6 0,-8-4 2 16,4 0-2-16,0 1-1 16,-5-1-4-16,1 4 1 15,-1-4 0-15,1 4 1 0,-5 0-2 16,0 0-1-1,5 0-1-15,-1 0 2 16,-4-4 3-16,5 4-2 16,-5 0-2-16,5-4 0 15,-5 4-1-15,0 0-2 16,-4 4 1 0,-1 0 0-16,1 0 1 15,0 0 0-15,-1-4 0 16,1 0 2-16,0 0-1 15,-1 0 0-15,1 0-3 16,0 3 1-16,4 1 0 16,-5 0 1-16,1 0-5 0,-5 0 1 15,1 4 2-15,-1 0 1 16,0-4-1-16,5 0-2 16,-1 0 3-16,1 0 2 15,0 0 0-15,-1 0 0 16,1 0-3-16,-5 0-2 15,5 4 1-15,-5-1 1 16,5 1 1-16,0 0 1 16,-1 0-2-16,1 0-2 15,0 0 1-15,-1 0-1 16,5 0 0-16,1 0 0 16,-6-1-3-16,5 5 2 0,0 0 1 15,1 0 2-15,-1 4-1 16,0 0-1-16,4-1 3 15,-4 1 0-15,5 0-1 16,0-4 1-16,-1 0-2 16,1 3 2-16,4 1-2 15,0 0 2-15,-5 0-2 16,5 0 2-16,-4-1 0 16,-1 1 1-16,1 0-2 15,-1 4 1-15,1-5-2 16,4 1-1-16,0-4 1 15,0 4-1-15,0 0 0 16,4-4 0-16,1-1 2 16,-1 1 1-16,1 4-1 15,4-4 1-15,0 0 0 16,-5 3 1-16,0-3-2 0,5 0-2 16,-4-4 1-16,4 4-1 15,0 0 0-15,-1-4 2 16,1 0 1-16,5-1 3 15,-1 1-1-15,-4 0 0 16,0-4-3-16,4 4 1 16,0 0-2-16,1-4-1 15,-1 0 1-15,-4 0-1 16,4 0 0-16,1 0 2 16,-1 0-1-16,0 0-1 15,1 0-2-15,-1 0 1 16,0-1 1-16,0 1 0 0,1 0 0 15,4 0 0-15,-1 0 0 16,1 0 0-16,0 0 0 16,0 0 2-16,4 0-3 15,0 0 0-15,0 0 3 16,0 0 1-16,1 0-4 16,-1 0 1-16,0-4 0 15,0 0 0-15,0 0 0 16,1 0 0-16,3 0 0 15,1 0 2-15,-5 0-6 16,0-4-1-16,5 0-73 16,0 4-33-16</inkml:trace>
  <inkml:trace contextRef="#ctx0" brushRef="#br0" timeOffset="7536">374 253 64 0,'-18'0'24'0,"14"-4"-18"0,-5 4 18 0,5 0 8 0,-1 0 8 16,1-4 3-16,-1 4-12 15,1 0-7-15,-5-4-5 16,4 4 0-16,1 0-10 16,0 0-1-16,4 0 2 0,0 0-2 15,0 0 3-15,13 0-2 16,9 0 0-16,5 0-5 15,8 0-1-15,5-4-1 16,0 0 1-16,5 0 7 16,4 0 3-16,-1 0-6 15,6 0-4-15,-1 0-2 16,5 0 1-16,-5 0-1 16,0 4 2-16,-4-4-2 0,-4 4-1 15,-5-4 1-15,-5 0-1 16,-4 0 0-16,-9 0 2 15,1 4-1-15,-10 0-1 16,-4 0-6-16,-5 0-4 16,-4 0-27-16,-9 0-14 15,-4 0-57 1</inkml:trace>
  <inkml:trace contextRef="#ctx0" brushRef="#br0" timeOffset="7926">561 245 104 0,'-27'-4'38'0,"9"4"-29"0,-13 0 21 0,18 0 10 0,-5 0-8 16,0 0-3-16,1 0-15 15,-1 0-4-15,4 0-6 16,6 0-1-16,3 0 1 0,5 0 2 15,13 0 3-15,5-4 2 16,9 0 3-16,13 4-7 16,13-4-4-16,5 0-2 15,13-4-1-15,13 0 0 16,10 0 0-16,3 0 0 16,5 4 2-16,1-7-1 0,-1 3 2 15,0-4 0-15,-4 0 1 16,-10 0-2-16,-12 4 1 15,-14 0-2-15,-13 4 2 16,-9 0-2-16,-14 1-1 16,-3 3-4-16,-14 0 0 15,-9 0-95 1,-9 0-49-16,-5-8 67 16</inkml:trace>
  <inkml:trace contextRef="#ctx0" brushRef="#br0" timeOffset="8962">565 225 88 0,'-22'0'33'0,"13"4"-26"0,0-4 11 0,5 0 4 0,-1 0 5 16,5 0 4-16,-4 0-6 15,4-4-3-15,4 0-8 16,5 0-1-16,4 0-8 16,10 4 4-16,3-4 1 0,10 4-5 15,4-4-1-15,9 0 0 16,4 0 0-16,5 0-2 15,-1 0 1-15,6 0-2 16,-1 1 2-16,0-1-4 16,5-4 0-16,-5 0 3 15,-9 0 1-15,-9 0-1 16,-8 0-2-16,-5 0 3 16,-9 4 0-16,-8 0-4 15,-10 0 1-15,-4 0 2 16,-13 4 1-16,-5 0-4 0,-13 0 1 15,-5 0-2-15,-8 4 0 16,-9 0 2-16,-5 0 0 16,-9 4 0-16,5 0 0 15,4 0 0-15,5 0 2 16,4 0-1 0,5-4-1-16,4-4 1 0,4 0-1 15,5 0 0-15,9 0 0 16,0 0 0-16,4 4 0 15,5-4 2-15,4 0 3 16,4 4-2-16,1 0-2 16,4-4 0-16,9 0 1 0,9 0-1 15,8 0 2-15,10-4-2 16,13 4 2 0,8-4 0-1,10 4 1-15,8 0 0 0,-3 0 0 0,7 0-5 16,-3 0-1-16,-5-4 1 15,-4 0 2-15,-10 0 0 16,-8 0 2-16,-9 0-2 16,-13 4 2-16,-14-4-2 15,-13 4 2-15,-13 0-2 16,-14 0-1-16,-8 4-2 16,-19 0 1-16,-8 0-26 15,-13 4-9-15,-1 0-68 16</inkml:trace>
  <inkml:trace contextRef="#ctx0" brushRef="#br0" timeOffset="14293">5419 189 40 0,'5'-4'16'0,"-10"8"-12"0,10-8 23 0,-5 4 11 16,4 0 7 0,1 0 3-16,-1-3-13 0,0-1-6 15,1 0-11-15,-1 0-3 16,1 0-9-16,-5 4 3 0,0 0 3 15,0 0 0-15,4-4 1 16,-4 4-7-16,0 0-4 16,0 0 5-16,5 0 3 15,-1-4-1-15,-4 0 0 16,4 0-1-16,1 0 2 16,-5 0 1-16,4 0 1 15,-4 4-2-15,5-4-1 16,-5 4-3-16,0 0-1 0,4 0-1 15,-4 0 0-15,9 0 0 16,0 4 2-16,0-4 1 16,0 0 3-16,0 4-1 15,0 0 0-15,-1 0-5 16,1 0-1-16,0 0-1 16,-4 0-2-16,4 4 1 15,-1-4-1-15,1 4 0 16,5-1 0-16,-1 1 4 15,0 0 2-15,1 0 2 16,-6 0 0-16,1 0-2 16,0 0-1-16,0-4-3 0,0 4 1 15,-5 0-4-15,1-1 0 16,4-3 1-16,-5 4 2 16,5-4-1-16,-4 4-1 15,-1 0 3-15,0 0 0 16,1 0-1-16,-1 0 1 15,1 0-2-15,-1-1-1 16,1 1 1-16,-1 0-1 16,0 0 2-16,1 4 3 15,-1-4-4-15,1 0-1 16,-1 0 0-16,1 0 0 16,-5 3 0-16,0 1 2 15,0 0-1-15,0 0-1 0,0 0 1 16,0 0-1-16,0-1 0 15,-5 1 2-15,1 0-1 16,-1 0-1-16,1 0 1 16,-1 0-1-16,-3 3 0 15,-1 1 0-15,0 0 0 16,0 0 2-16,5 4-1 16,-1-5-1-16,-4 1 3 15,0-4 2-15,0 0-2 16,5 0-2-16,-5-4 0 15,0-1-1-15,-4 5-3 16,0 0 0-16,-1 0 4 16,1 0 1-16,0 4 0 15,-5-1-2-15,5-3 1 0,-5-4-1 16,0 4 0-16,5-4 0 16,-5 4 0-16,0-4 0 15,0 0 0-15,-4 3 0 16,0 1-3-16,0-4 2 15,0 0 1-15,-1-4 2 16,1-4 1-16,4 0 3 16,1 0-3-16,-1 0 0 15,0 0-3-15,0-4-3 16,1 4-1-16,-1 0 3 16,4 0 0-16,1 0 1 15,0 0 0-15,4 0 2 16,0 0-1-16,5 0 2 15,4 0-4-15,0 0 0 0,0 0 1 16,4 0 2-16,1 0-1 16,3 0-1-16,1 0-2 15,0 4-1-15,0-4 2 16,4 4 0-16,1-4-2 16,-1 4 2-16,5-4 3 15,-5 0 3-15,5 0-4 16,0 0-1-16,-1 0 2 15,1 0 1-15,4-4-4 16,1 0 1-16,-1 0 0 16,0-4 0-16,0 0-3 15,0 0 2-15,1 0 3 0,-1-3 1 16,-4-5-1-16,4 4-2 16,-4-4 1-16,4 0 1 15,0 1-3-15,-4-5 0 16,4 0 1-16,0 0 0 15,-4 1 0-15,0-1 2 16,-1 0-8-16,1 0-1 16,-5 1 8-16,1-5 6 15,-1 8-5-15,-4 0-3 16,-5 1 2-16,10-1 3 16,-10 0-1-16,1 0-2 15,-1 0-3-15,1 1-1 0,-5 3-1 16,0 0 3-16,0 0 0 15,0 0 3-15,0 0-1 16,0 1-1-16,-5 3-2 16,1-4 1-16,-1 4 1 15,1 0 2-15,-5 0-3 16,4 0 0-16,-3 0 1 16,-1 1 2-16,0-1-1 15,0 0-1-15,0 0 1 16,0 0-1-16,0 4-3 15,0 0 0-15,1-4 4 16,-1 4 3-16,0 0-3 16,0-4-1-16,0 0 0 15,0 5 2-15,-4-5-3 0,-1 4 0 16,1-4 1 0,0 4 2-16,-1 0-3 0,1-4-2 15,0 4 2-15,-5 0 0 16,5-4 1-16,-1 0 0 15,1 0 0-15,0 4 0 16,-1-7 2-16,-3 3 1 16,3 0-4-16,-3 0-1 15,-1 0 1-15,5 4 2 16,-1 0 0-16,-4 0-1 16,1 0-2-16,-1 4 1 15,0 0-1-15,0 4-2 16,5 0 3-16,0 0 0 15,-5-4 1-15,5 0 2 0,-1 0-1 16,1 0 2-16,0 0-2 16,4 4-1-16,0-4-2 15,4 4 1-15,1-4 1 16,4 0 2-16,0 0-1 16,0 0-1-16,4 0-2 15,5 4 1-15,-4-4 1 16,-1 0 0-16,5 0 0 15,0 0 2-15,0-4-1 16,0 4 2-16,4-4-4 16,0 0-2-16,1 0 2 15,-1 0 2-15,0 0 0 16,5 0-1-16,-5 0-2 16,1 0 1-16,-1 0-1 0,0 4-2 15,1-3 5-15,-1 3 3 16,0 0-3-16,5 0-3 15,0 0 1-15,0 3 0 16,-1 1-2-16,1 4 0 16,0 0 4-16,0 0 1 15,0 0 0-15,-1 4 1 16,1-4-2-16,0 0-1 16,-5 0-2-16,0-1 1 15,-4 1 1-15,0 0 0 16,0 0-3-16,0 0 2 0,-5-4 1 15,1 0 2-15,-1 0-1 16,-4-4-1-16,0 0 1 16,0 0 1-16,0 0 1 15,-4 0 1-15,-1 0-2 16,1-4-2-16,0 0 1 16,-5 0-1-16,0-4 0 15,0 0 0-15,0-4 0 16,0 1 2-16,0-1-3 15,-4 0 0-15,0 0-4 16,-1 4 1-16,1 0 2 16,0 0 1-16,-1 0 5 15,1 1 2-15,0-1-7 16,-1 0-4-16,1-4 5 16,-5 4 4-16,0 0-2 0,1 0-1 15,-1 0-3-15,0 4-1 16,5 0-1-16,0 4 3 15,-1 0 0-15,5 0 3 16,0 0-3-16,1 0 0 16,-1 0 3-16,4 0 1 15,1 0-4-15,-1 0-1 16,5 0 1-16,0 0 0 16,0 0 1-16,5 4 0 15,4 0-3-15,4 0 2 16,0 0 1-16,5 0 2 15,4-4-1-15,-4 4 2 16,0-4-4-16,4 4 0 0,-4 0 3 16,0 0 1-16,-1 0-4 15,1 0-1-15,0 0 1 16,0 0 2-16,-1 0-2 16,1 4-2-16,-5-1 2 15,1 1 0-15,-1 0 1 16,-4-4 2-16,0 4-1 15,0-4-1-15,-5 0-2 16,1 0 1-16,-5-4 1 16,0 4 2-16,0-4-1 15,-5 0 2-15,1 0-4 16,-5 0 0-16,0-4-4 0,-4-4-1 16,-1 0 3-16,-3 0 1 15,-6-4-1-15,1 1 2 16,4 3 1-16,1 0 2 15,-1 0-3-15,0 0 0 16,0 4 1-16,1 0 2 16,3 0-3-16,1 0-2 15,0 0 2-15,4 0 0 16,4 0-2-16,1 4 2 16,-1 0 1-16,5 0 2 15,0 0-1-15,0 0 2 16,5 4-4-16,4-4 0 15,-5 0 1-15,5 4 2 16,0 0-3-16,0-4 0 16,0 4 1-16,4 0 2 0,0-4-1 15,1 4-1-15,-1 0-2 16,0 0 1-16,1 0-1 16,-1 4 0-16,0 0 2 15,1 0 2-15,-1-1-1 16,-4 5-1-16,4-4-2 15,0 4-1-15,1 0 2 16,-1-4 2-16,0 0 2 16,1 4 3-16,-5-5-5 15,0 1-3-15,-1 0-2 16,1 4 3-16,-4 0 0 16,-1 0 3-16,5-4-3 0,-4 0 0 15,-1-1-1-15,0 1 0 16,1 4 2-16,-1-4 0 15,-4 4 0-15,0 0 0 16,0 0 0-16,0-5 2 16,0 1-1-16,0 4-1 15,0 0-2-15,0 0 1 16,0 0 3-16,0 4 1 16,-4-1-4-16,-1 1-1 15,1 4 3-15,0 0 1 16,-1-1 0-16,1-3-2 15,-1 0-2-15,1 0 1 16,-1 3 1-16,1-3 2 16,-5 0-3-16,0 8-2 0,5-9 2 15,-5 1 2-15,0 0 0 16,0 0-1-16,0 0 1 16,0-5-1-16,0 5 0 15,0 0 0-15,-4 0 2 16,0 0 1-16,-5-1-1 15,0-3 1-15,1 4-4 16,-10-4 0-16,-9 0 1 16,-4-4 0-16,-4 0-20 15,-9-1-9-15,-1 5-49 16,1 0-20-16</inkml:trace>
  <inkml:trace contextRef="#ctx0" brushRef="#br0" timeOffset="16769">792 434 140 0,'-5'0'52'0,"1"0"-41"0,4 0 15 16,0 0 6-16,0 0-7 15,0 0-2-15,0 0-9 16,-5 0-1-16,1 0-8 16,-1 0 1-16,1 0 1 0,-5 0 3 0,0 0 4 15,0 0-4-15,5 0 0 16,-5 0-4-16,0 0 1 16,0 0-2-16,5 4 2 15,-5 0-2-15,0 0 2 16,0 0-4-16,0 0 0 15,0 4 3-15,-4 0 1 16,0 0-3-16,4 3-1 16,0 1 3-16,0 4 3 15,0 0-2-15,0 4 1 16,0-1 1-16,5 1 2 16,0 4-3-16,-1-5 0 0,1-3-3 15,4 0 0-15,0 0-3 16,0 0-2-16,4-5 3 15,5 1 2-15,0 0-2 16,4 0-2-16,0-4 2 16,5 0 0-16,0-4-1 15,0-4-2-15,4-4-2 16,0-4 1-16,0 0 3 16,5 0 3-16,0-4-4 15,-1 0-1-15,-3 1-2 16,-6-1 0-16,-3 0 4 15,-1-4 3-15,-4 0-4 16,-5 1-3-16,1-9 3 16,-5 4 1-16,0 0-3 0,0-3-1 15,-5 3 1-15,-4 0 0 16,1 0 1-16,-6 5 0 16,-4 3 0-16,1 4 0 15,-6 4-3-15,1 4 0 16,0 4-1-16,0 4 3 15,-5 4-5-15,5 0 0 16,0 3-37-16,0 1-14 16,4 0-79-1</inkml:trace>
  <inkml:trace contextRef="#ctx0" brushRef="#br0" timeOffset="17252">729 703 160 0,'-4'-12'60'0,"4"8"-47"0,4 0 15 0,-4 4 2 15,0 0-2-15,0 0 1 16,0 0-1-16,0 0 2 16,5 0-16-16,4 4 5 0,0 0 4 15,-5 0-1-15,5 4 1 16,0-1-3-16,0 1-1 16,4 0-4-16,0 4 1 15,1 4-7-15,-1 0-3 0,0-1-3 16,1 5 0-16,-1 0-2 15,0-8 2-15,1 0-31 16,-1-4-13-16</inkml:trace>
  <inkml:trace contextRef="#ctx0" brushRef="#br0" timeOffset="18497">1769 414 156 0,'4'-4'60'0,"-4"4"-47"0,4-3 10 0,-4 3 3 0,0-4-11 16,0 0-1-16,0 0-4 15,-4 0-1-15,0 0-5 16,-5 0 4-16,0 4 2 0,-4 0 3 15,-1 0 5-15,1 0-4 16,-5 4 2-16,0 0-7 16,1 4-1-16,-1 0-4 15,0-1-1-15,0 1-1 16,1 0 1-16,3 4 2 0,1-4 2 16,4 0-1-16,0 4-1 15,5-4-1-15,-1-1 2 16,1 1-1-16,4 0 2 15,0-8-2-15,0 0 0 16,9 4 1-16,0-4 3 16,4 0 2-16,0 0 1 15,5 0-6-15,0 0-2 16,0 4 0-16,-1 0 0 16,1 0-2-16,0 4 1 15,0 0-4-15,-1 4-2 16,1 3 4-16,0 1 3 15,-5 4-1-15,0 4-2 0,-4-5 2 16,-4 1 0-16,-5 0-6 16,-5-4 0-16,1-1 5 15,-5-3 6-15,-4 0-4 16,-5-4 0-16,0 0-2 16,0 0 1-16,1-4-4 15,-1 0-2-15,0-4-14 16,0-4-4-16,5 0-44 15,9-8-20-15,8-8-44 16</inkml:trace>
  <inkml:trace contextRef="#ctx0" brushRef="#br0" timeOffset="19638">1933 584 56 0,'4'0'24'0,"-4"0"-18"0,0 0 18 16,0 0 6-16,0 0 4 15,0 0 5-15,0 0-7 16,0 0 1-16,5 4-8 16,4-4-3-16,0 0-12 15,-1 0 7-15,1 0 5 0,5 0-5 0,-1-4 1 16,0 0-9-16,1 0-1 15,-1 0-4-15,0-4-3 16,1 1 0-16,-6-1-1 16,1 0 2-16,0 0 1 15,-4-4-1-15,-1 0-2 16,1 0-2-16,-5 4 1 16,0 1 1-16,-5-1 0 15,-4 0-3-15,-4 0 2 16,0 4 1-16,-5 4 0 15,0 0 0-15,-4 4 2 16,4 4 3-16,0 0 4 16,1 3 5-16,3 5 1 0,1 4-2 15,4 4 0-15,5-5-3 16,4 5 1-16,4-4-6 16,9 4-3-16,1-9-1 15,3 1-1-15,6-4 0 16,3-4 2-16,1-4-30 15,0 0-11-15,-1-4-35 16,1-4-14-16,0-4-19 16</inkml:trace>
  <inkml:trace contextRef="#ctx0" brushRef="#br0" timeOffset="20448">2350 482 176 0,'-8'-4'68'0,"3"0"-52"0,-4 4 3 0,9 0 1 15,-4 0-6 1,-1 0 2-16,1 0-3 0,-5 0 2 15,-4 0-8-15,-1 0 9 0,1 4 4 16,0 3 1-16,-5 1-1 16,0 4-2-16,5 4 1 15,0 4-10-15,4-1-3 16,4 1-2-16,5 0 0 16,5 0 0-16,4-8 2 15,8-1-3-15,1-7 0 16,4-4-1-16,5 0 1 15,4-4 0-15,-9-4 1 16,0 1-2-16,1-5-2 16,-6-8-2-16,-3 4-1 0,-1-4 4 15,-4 5 1-15,-5-1-3 16,1 0 1-16,-5 4 0 16,0 0 0-16,-5 5 0 15,1 3 0-15,-1 4-3 16,1 4 0-16,0 3 8 15,-1 5 6-15,1 4-3 16,4 4 0-16,0 3 2 16,4-3 1-16,1 0-5 15,3 4-4-15,1-9-8 16,0-3-4-16,0 0-34 16,4-4-14-16,1-4-85 15</inkml:trace>
  <inkml:trace contextRef="#ctx0" brushRef="#br0" timeOffset="21318">2564 434 156 0,'-5'-4'60'0,"10"0"-47"0,-5 0 19 15,0 4 7-15,0 0-9 0,0 0 0 16,0 0-8-16,0 0-2 15,8 4-11-15,-3 4 6 16,-1 0 2-16,1 4 2 0,-1 0 3 16,1 4-3-16,-1 3-2 15,1 5-3-15,-1 0 1 16,0 3-4-16,1-3-1 16,-5 4-6-16,0-9-1 15,0 1 1-15,0-4 0 16,0-4-2-16,0-4-2 15,0-1 1-15,0-7 1 16,0-3-1-16,4-5-1 16,-4 0 1-16,5-8-1 15,-1-4-5-15,1 0-1 16,-1-7-2-16,5-1 2 0,0 1-1 16,4 3 0-16,0 0 6 15,1 4 2-15,4 1-2 16,-1-1-1-16,1 4-2 15,0 4 3-15,4 1-2 16,0 3 1-16,-4 4 2 16,0 8 2-16,0 4-3 15,-5 3 0-15,-4 5 1 16,-5 4 0-16,-4 0-3 16,0-1 2-16,-4-3 3 15,-1-4 3-15,1 0-2 16,-5-4-2-16,0-8 2 15,0-4 0-15,0-4-1 0,5-4-2 16,-1 0-4-16,5-4 0 16,5 1-11-16,4-5-3 15,0 4-11-15,0 0-2 16,-1 1-14-16,6 3-6 16,-5 4-61-1</inkml:trace>
  <inkml:trace contextRef="#ctx0" brushRef="#br0" timeOffset="21978">3199 454 192 0,'-5'-8'74'0,"5"8"-58"0,-4-4 7 0,4 4 1 16,-5 0-11-16,1 0-2 0,-5-4-4 15,0 4 0-15,-4 0-4 16,-5 0 5-16,0 4 4 0,1 0 5 15,-1 4 2-15,4 0 1 16,1 4 0-16,4 3-7 16,5 1-3-16,-1 4-3 15,10 0 0-15,4-1-2 16,4-3 0-16,5-4-6 16,8 0 1-16,5 0-24 15,5-12-12-15,0-8-19 16,-1 0-6-16,1-4-46 15</inkml:trace>
  <inkml:trace contextRef="#ctx0" brushRef="#br0" timeOffset="22429">3416 241 244 0,'0'-20'90'0,"0"12"-70"0,5 4 26 0,-5 4 5 16,0 0-17-16,0 0-7 15,0 8-14-15,0 0-4 16,0 4-5-16,0 4 6 0,0-1 3 16,0 9 2-16,0 4 4 15,0 3-2-15,-5 5 1 16,5-9-7-16,-4 17-4 16,4-5-2-16,0-3 1 15,0-5-3-15,0-3 0 0,4-4 1 16,5-8 0-16,0-9-2 15,4 1 1-15,1-8-2 16,-1 0-1-16,5-4-2 16,-5-4-1-16,0-3 2 15,1-5 0-15,4 0-2 16,-1 0 0-16,-3 0 2 16,-1 1 0-16,0 3-2 15,1 4 0-15,-1 4 2 16,0 4 0-16,-4 0-2 15,4 12 2-15,-4-4 1 16,5 8 0-16,-1 3 0 0,0-3 2 16,1 0-8-16,3 4-3 15,1-9-66-15,0-7-30 16,-5-8-50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2:28.34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26 790 64 0,'-4'4'27'0,"-1"-4"-21"0,1 0 16 16,4 0 8-16,0 0-3 16,-5 0 1-16,1 0-4 15,0 4-3-15,4-4-5 16,0 0 0-16,0 0-9 16,0 0-2-16,4 0-1 0,5 0 2 0,4 0 1 15,5 4 1-15,4-4 0 16,5 0-2-16,8 4-1 15,5-4-1-15,5 4 2 16,8-4-3-16,0 0 0 16,9 0 3-16,5-4 1 15,4 0-3-15,5 0-3 16,4 0 0-16,-9 4 1 16,-5-4-1-16,-4 4-1 15,-8 0 1-15,-5 0 1 16,-9 0-1-16,-9 0 2 15,-5 0-2-15,-4 0-1 16,-8 0 1-16,-5 0-1 16,-9 0-11-16,-5 4-3 0,1-4-77 15,-10 4-45 1,-3 4 59-16</inkml:trace>
  <inkml:trace contextRef="#ctx0" brushRef="#br0" timeOffset="-5451">137 83 108 0,'-4'4'41'0,"-1"-4"-32"0,1 4 2 0,4-4-2 16,-5 0 3-16,1 4 5 16,0-4-3-16,-1 4 2 15,1-4 0-15,-1 0-1 0,5 0-7 16,-4 0-1-16,-1 0 3 16,1 0-2-16,-1 0 1 0,5 0-1 15,0 0 0-15,0 0-7 16,0 0 0-16,0 0 3 15,0 0 2-15,9 0 2 16,5 0 0-16,3 0-2 16,6 0-1-16,8 0 1 15,4 0 1-15,5 0-1 16,9 0-1-16,4-4-3 16,1 0-2-16,3 0 1 15,1 0 1-15,4 0-1 0,0 0 2 16,5 0-2-16,-9 0-1 15,0 0 3-15,-5 0 0 16,-4 1-1-16,-5-1-2 16,-4 4 1-16,-9-4-1 15,-4 4-3-15,-5 0 2 16,-9 0 1-16,1 4 2 16,-5 0-3-16,-5-1 0 15,-4-3-12-15,0 0-5 16,0 4-89-1</inkml:trace>
  <inkml:trace contextRef="#ctx0" brushRef="#br0" timeOffset="-3033">461 107 128 0,'-4'0'49'0,"4"0"-38"0,0-4 15 0,0 4 3 16,0 0-10-16,0 0-3 16,-4 0-7-16,-1 0-1 15,1 0-5-15,-1-4 5 0,1 4 2 16,-1 0 1-16,1 0 3 16,-1 0-3-16,1 0 1 0,0 0-3 15,-1 0 2-15,1 4-4 16,-1 0-2-16,1 0-2 15,-1 0 0-15,5 0 0 16,0 4 3-16,0-8-3 16,5 4-2-16,-1-1 2 15,5-3 0-15,4 0 1 16,1 0 0-16,-1-3-5 16,0-1 1-16,-4 0 2 15,0 0 1-15,-4-4-4 16,-1 4 1-16,-4 0 0 0,-4 0 0 15,-5 0-3 1,0 0 2-16,-4 4 1 0,4 0 0 16,-5 0-3-1,5 0 2-15,1 4 1 0,-1 0 2 16,0 0 1-16,4 4 1 16,1-4 4-16,-1 4 3 15,1 0-11-15,4-5-2 16,0 5 3-16,0-8 3 15,0 0-1-15,9 0-2 16,4-4 0-16,1 0-1 16,-6 1 0-16,1-1 0 15,-4 0 0-15,4-4 2 0,-5 4-1 16,-4-4-1 0,-4 0-2-16,-1 4-1 0,1 0 2 15,-5 0 2-15,0 4 0 16,0 0-1-16,0 4-2 15,0 0-1-15,5 4 4 16,-1 0 1-16,5 0 2 16,0 0 0-16,0-8 0 15,14 4 0-15,4-4-2 16,-1 0-2-16,6 0 1 16,-1-4 1-16,-5 0-1 15,1-4-1-15,-4 0 1 16,-6 0-1-16,1 0 0 15,-9-4 2-15,-4 0-3 0,-5 1-2 16,0 3 2-16,-4 0 0 16,-1 4-2-16,-3 4 2 15,-1 0-1-15,0 8 0 16,5 0 2-16,0 3 0 16,-1 1 0-16,5 0 0 15,5 0 0-15,4 0 2 16,0 0-1-16,9 0 2 15,0-5-2-15,4 1 2 16,0-8-4-16,5 0 0 16,0-4 3-16,-5-4 1 15,0 1-1-15,-4-5 1 16,0 4-2-16,-4-4-1 16,-5 0-4-16,-5 4 0 0,1 4 0 15,-5 0 2-15,0 4-1 16,-4 0 1-16,-1 4 2 15,1 4 0-15,4 0 0 16,0 0 0-16,5 0-3 16,-1 4 2-16,5 0 1 15,5-1 2-15,8-3 1 16,1 0 1-16,3-4-2 16,5-4 1-16,1-4-2 15,-6-4-1-15,1 0-2 16,-4-3 1-16,-6-1-1 15,-3 0 0-15,-10-4 0 0,1 4-2 16,-5 0-4 0,0 1 0-16,-4-1 4 0,0 4 2 15,-5 0-1-15,0 4 2 16,5 4-1-16,-1 4-2 16,1 4 3-16,4 4 0 15,0 0 1-15,5 3 2 16,4-3-1-16,4 0-1 15,1 0 1-15,4-4 1 16,4-4 1-16,-4-4 1 16,0-4-2-16,4 0 1 15,-4-4-2-15,-5-4 2 16,1-4-4-16,-1 0 0 16,-4 1-1-16,-4 3 0 15,-1 0 0-15,-4 4 0 0,1 0 0 16,-6 4 0-16,1 4 2 15,0 4 0-15,-1 4-3 16,5 0 2-16,1 8 1 16,-1 0 2-16,4-1 1 15,1 1 1-15,-1 4 0 16,5-4 2-16,5-4-3 16,4-1-2-16,0 1 0 15,4-4 1-15,5-4 1 16,-1-4 1-16,1-4-2 15,-5-4-2-15,1 0-4 16,-5-4 0-16,0 5-5 0,-5-5 1 16,-4 0 4-16,0 0 2 15,0 0-1-15,-4 4 2 16,-1 4-1-16,1 4 0 16,-5 4 2-16,4 0 0 15,-4 4-3-15,5 4 2 16,0-4 1-16,4 4 0 15,0 0 0-15,4-5 0 16,5 1 2-16,0-4 1 16,4-4-1-16,5 0 1 15,0-4-4-15,-1 0-2 16,1-3 4-16,-4-1 1 16,-6 0-5-16,-8-4 0 15,-4 0-4-15,0 0 2 0,-5 4-2 16,0 0 2-16,0 4-13 15,0 1-3-15,0 3-68 16,5 3-49 0,4-3 56-16</inkml:trace>
  <inkml:trace contextRef="#ctx0" brushRef="#br0" timeOffset="-2283">151 450 140 0,'-14'0'55'0,"10"0"-43"0,-1 0 3 16,5 0-1-16,5 0-7 15,-1-4-2-15,1 0 6 16,4 0 3-16,-1 0-7 16,1 1 5-16,0 3 3 0,0 0 2 0,0 0-1 15,0 3-6-15,4 1-4 16,5 0-1-16,4 0 1 16,5-4-1-16,13 0 2 15,9 0-6-15,8-4-1 16,10 0 0-16,4 0 0 15,4 1 2-15,1-1 3 16,-5 4-2-16,0 0-2 16,-4-4 0-16,-10 0 1 15,-3 0-1-15,-5 0-1 16,-9 0 3-16,-5 0 0 16,-4 0-1-16,-4 0-2 15,-9 4 1-15,-1 0 1 16,-3 0-1-16,-5 0-1 0,-9 0-4 15,0 4-2-15,-5 0-72 16,1 0-63 0,-1 0 39-16</inkml:trace>
  <inkml:trace contextRef="#ctx0" brushRef="#br0" timeOffset="-752">861 304 124 0,'-4'-4'46'0,"4"4"-35"0,-5-4 12 16,5 4 5-16,-4 0-7 15,-1 0 0-15,1 0-8 16,-1-4-3-16,-3 4-5 16,-1 0 1-16,-5 0 0 0,1 4 4 0,0 0 1 15,-1 4 3-15,1 0 4 16,0 4-6-16,4 0 1 15,0 0-6-15,5-1-2 16,4-3-5-16,4 0 0 16,0 0 0-16,5 0 2 15,5-4 3-15,3-4 4 16,1 0-6-16,0-4-4 16,-5 0 0-16,1 0 2 15,-6-4 0-15,1 0-1 16,0-4-2-16,-9 5 1 0,0-1 1 15,-4 0 2-15,-1 4-3 16,-4 0 0-16,1 4-1 16,-6 0 0-16,1 4 2 15,0 0 0-15,4 4-3 16,0 0 2-16,0-1 3 16,0 5 1-16,5 0 3 15,-1 0 3-15,5 0-4 16,0 0-3-16,5 0 1 15,4-5 0-15,-1-3-1 16,6-4-2-16,-1-4 1 16,5-3-1-16,-5-1 0 15,0-4 2-15,1 0-3 16,-5 0-2-16,0 0 2 0,-5 0 2 16,-4 5-2-16,-4-1 0 15,-5 4 1-15,0 0 0 16,0 4-3-16,-4 4 0 15,4 0 2-15,0 4 0 16,0 3 1-16,0 1 2 16,5 4 5-16,-1 0 4 15,5 4-4-15,5-5-2 16,-1 1-2-16,5-4 0 16,4 4 0-16,5-8 3 15,0-8-5-15,0-4-1 16,-1-8 0-16,1 0 2 15,-5-4-6-15,-4 0 1 16,-4 1-6-16,-5-5-1 0,-5 4 2 16,-4 0 3-16,-4 4 0 15,0 1 4-15,-1 3-2 16,-3 4 1-16,3 4 2 16,1 4 0-16,0 4-3 15,-1 3 0-15,5 1 4 16,5 4 1-16,0 0 0 15,4 4-2-15,8-5 3 16,1 1 2-16,5-4-2 16,-1-4-2-16,5 0 2 15,0-8 0-15,-1-4-4 16,-3 0-1-16,-1-4 3 16,-4 0 3-16,-5-4-3 15,-4 0-3-15,0 1 1 0,-4-1 2 16,-5 0-2-16,0 0-2 15,0 0 2-15,-4 4 0 16,0 4-2-16,-1 4 2 16,1 4-1-16,0 4 0 15,-1 4 2-15,5 0 0 16,0 0 0-16,5 0 0 16,4-1 2-16,4-3 1 15,5 0-1-15,5-8 1 16,-1 0-2-16,0-4 2 15,1-4-4-15,-1 1 0 16,-4-5-4-16,0 4-1 0,-5 0-17 16,-4 0-8-16,-4 0-36 15,-5 4-17-15,0 4-3 16</inkml:trace>
  <inkml:trace contextRef="#ctx0" brushRef="#br0" timeOffset="1770">328 742 108 0,'5'-7'41'0,"-1"10"-32"0,0-6 11 15,1-1 4-15,-1 4-2 0,1-4-1 16,-1 0-3-16,1 0 1 15,-5 0-10-15,0 0 1 0,0 0 3 16,0 0-7-16,-5 0-1 16,1 0 1-16,-1 4 1 15,-4 0-1-15,1 0-1 16,-1 4 1-16,4 4 1 16,1-4 1-16,-1 0 0 15,1 4-2-15,0 0-1 16,4-1-1-16,0 1 0 15,4 0 4-15,0 0 5 16,5 0-7-16,0 0-1 16,4-4-3-16,1 0-2 15,4-4 3-15,-1 0 0 16,1-4-4-16,0 0 1 0,-5-4 0 16,-4-4 0-16,0 0 0 15,-5 1 2-15,-4 3-1 16,-4-4-3-1,-5 4 1-15,-4 0-1 16,-1 4 0-16,1 8 0 16,0 0 0-16,-1 4 2 15,1 0 0-15,0 4 2 16,-1-1 1-16,1 1-1 16,4 0 1-16,0 4 0 15,1-4 1-15,3 0-2 16,5-1 1-16,5-3-2 15,3 0 2-15,6-4 0 0,-1-4 1 16,5 0-5-16,0 0 1 16,-1-4 0-16,1 0 2 15,0-4-1-15,-5 0-1 16,-4 1 1-16,-4-5 1 16,-5 4-3-16,0-4-2 15,-5 4 2-15,-4 0 2 16,0 0 0-16,-4 8 2 15,0 0-7-15,-1 4 1 16,1 4 1-16,0 0 3 16,-1 0-2-16,5 4-2 15,1 0 2-15,-1-1 2 16,4-3 2-16,1 4 1 0,4 0-2 16,4-4 1-16,1 0 0 15,8-4 1-15,5 0-2 16,0-4 1-16,4 0-2 15,0-4 2-15,0-4-2 16,-4 0 2-16,-5 0-2 16,1 0-1-16,-10-4-2 15,-4 4-1-15,-4 1-1 16,-1-5 0-16,-4 4-2 16,-4 0 1-16,0 4 1 15,-5 4 2-15,0 0 3 16,0 0 2-16,1 8-4 15,-1 0-1-15,4 0 1 0,1 0 0 16,4 3 3-16,5 1 1 16,4-4-1-16,4 0-2 15,5 0 1-15,4 0 1 16,5-4-1-16,4-4-1 16,1 0 1-16,-6-4 1 15,1 0-1-15,0-4 2 16,-5 0-2-16,-4 0-1 15,-4 0-2-15,-5 0 1 16,-5 1-1-16,-4-1 0 16,0 0 0-16,-4 4 0 15,-5 0 2-15,5 4 0 0,-5 4 0 16,5 0 0-16,4 0-3 16,0 4 2-16,5-1 3 15,-1 1 3-15,5 0-4 16,5 0-1-16,8 0 0 15,5 0 0-15,4-4 0 16,0-4 0-16,0-4 2 16,1 0 1-16,-6 0-6 15,1-4 0-15,-5 0-1 16,-4 0-1-16,-4-3 1 16,-5 3 0-16,-5-4 0 15,-4 8 3-15,-4 0-2 16,-5 0 1-16,1 4 2 15,-6 4 0-15,6 0 0 0,-1 0 0 16,5 4 0-16,4 0 0 16,4-1 0-16,5 1 2 15,9-4-1-15,4 0 2 16,10-4-55-16,8 0-22 16,4-4-34-1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3:06.68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0 410 60 0,'9'-4'24'0,"-5"-8"-18"0,5 16 2 16,0 0 0-16,0-4 7 0,0 0 2 16,4 0 0-16,1 4 0 15,3-4-7-15,6-4-2 16,-1 0-2-16,4-4-1 16,14 12-3-16,0-8 1 15,0 0-2-15,5 0-1 16,8 0 1-16,5 1-1 0,4 3 0 15,0 3-3-15,9 1 2 16,-4-4 1-16,13 4 0 16,0 0 2-16,4-4 1 15,5-4-4-15,4 0 1 16,5 0-2-16,-5 1 0 0,9 10 4 16,-9-7 1-16,5-4-4 15,0 4-1-15,4 0 3 16,-4 0 1-16,-1-3-3 15,1-1 1-15,0 11-2 16,0-10 0-16,-1-1 2 16,5 0 2-16,5 0-1 15,0-4 2-15,8 4 0 16,0 0 3-16,5-8-5 16,-4 0-1-16,17 4-2 15,-17 0 0-15,-1-3 0 16,-4 3 0-16,0 4 4 15,0-8 1-15,-9 0-1 16,0 4-2-16,-4 4 1 16,0 0 1-16,4-4-1 0,-4 8-1 15,-1-4 1-15,-3 8-1 16,8-4 0-16,-13 0 0 16,4 4 0-16,0-4 0 15,5 0 0-15,-5 0 2 16,0-4-3-16,1 8 0 15,-1-4 1-15,0 4 0 16,0-4 0-16,-4 0 2 16,0 0-3-16,0 4-2 15,0 0 2-15,4 0 0 16,0-4 3-16,0 0 3 16,5 0-4-16,0 8-3 0,-5-12 1 15,9 4 2-15,-8 0 2 16,-6-4 1-16,6 0-5 15,-6 4-1-15,1 4 1 16,0 0 0-16,-4-8 1 16,-1 4 0-16,0 0 0 15,1 4 2-15,-1 0-3 16,0-4-2-16,1 0 2 16,8 4 2-16,-9 4 0 15,1-12-1-15,4 0 1 16,17 0-1-16,-4 4 0 15,1-4 2-15,-6 0 1 16,1 4 1-16,-5-4-5 16,5 4 1-16,-5 0-2 15,9 4-2-15,0-4 5 0,1 0 3 16,3-4 8-16,-17 4 4 16,9 0-19-16,-5 0-9 15,0-4 5-15,0 4 5 16,1-8 2-16,-1 8 3 15,-4-4 4-15,13 0 4 16,-13 4-9-16,4 0 0 16,0-4-2-16,1 8 0 15,-6-4 0-15,1 0 0 16,0-4-5-16,4 4 1 16,-4-7 4-16,4 3 4 15,1-4-1-15,-1 4-2 0,5 0-3 16,-14 0 1-16,9 0 3 15,1 0 3-15,3 0-2 16,1-4-2-16,0 8-3 16,-5 4-1-16,-9-4 2 15,1-4 0-15,8 4 1 16,-9 4 2-16,1-4-1 16,4-4-1-16,-5 12 1 15,0-16 1-15,-4 8-3 16,-4-4 0-16,-1 0 3 15,1 4 1-15,-5 0-1 16,4-4 1-16,1 0-4 16,-5 12 0-16,0-12 1 15,4 8 2-15,-4-4-1 0,1 0-1 16,-6 4-2-16,1-8 1 16,-1-4 1-16,-8 8 2 15,0-4-3-15,-5 0 0 16,0 4 3-16,-4 0 1 15,0 4-1-15,0-4-2 16,-13 4-2-16,12-4 1 16,-8 0 1-16,5 0 0 15,-5 0 0-15,0-4 0 16,-5 8 0-16,5-8 0 16,-9 4 0-16,14-4-3 15,-1 1 2-15,-4-1 5 16,0 0 2-16,-4 4-7 15,-1-4-1-15,-4 4 0 16,5-8 3-16,-1 8 2 16,-4-4 1-16,-4 0-5 15,4 4 1-15,-4-4 2 16,-5 0 3-16,5 0 0 16,-5 0 0-16,9 4-1 15,-4-8 2-15,-1 0-1 16,1 0 2-16,-5 8-4 15,0-7 0-15,5-1-3 16,-1 4-1-16,-3 4 1 16,-1-4 2-16,-4-4-1 15,-1 4 2-15,1 0 2 0,-4 0 2 16,-1 0-1-16,0 0-1 16,5 0-3-16,-5 0-2 15,5 4 1-15,-5 0 1 16,1 0-1-16,-1-4-1 15,0 0-2-15,1 4 1 16,-1 0 1-16,5 0 2 16,-1 0-1-16,1 0 2 15,0 0-4-15,-5 0 0 16,1 0 1-16,-1 0 2 16,-4 0-1-16,0 0-1 15,-9 0 1-15,0 0 1 0,0 0-47 16,-14-4-22-16,-8-7-24 15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7:05.94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9 522 56 0,'4'-8'22'0,"-4"8"-18"0,-9 0 20 0,9 0 8 16,0 0-3-16,0-4 0 16,0 4-5-16,0-4-1 15,0 0-1-15,0 0-2 16,0 0-10-16,-4 0-2 0,4 0 2 16,0 0-2-16,0 0 3 15,0 4-2-15,0 0 0 16,0-4-3-16,0 4 1 15,0 0-2-15,0 0 2 16,0 0 0-16,0 8 1 0,0 4 11 16,0 4 5-16,4 7-1 15,1 1-2-15,4 4-9 16,-9-1-5-16,4 9 0 16,1-5 0-16,-1-3 1 15,0 0 0-15,1-1-4 16,4 1-3-16,-9-4 0 15,0-1 1-15,-5-7-1 16,5-12 2-16,-4 16-2 16,4-12 2-16,-5-12 7 15,5-4 3-15,0-8-15 16,5 4-6-16,-1-4 13 16,-8 1 5-16,4-1-11 0,-5-4-5 15,14 0-1-15,-9 1 2 16,9-5 3-16,-4 0 3 15,-5 5-2-15,13-5 0 16,-9 4 1-16,5-4 0 16,0 5 0-16,0-1 0 15,0 4 0-15,0 0 0 16,0 5 0-16,0-1 0 16,-1 0-3-16,-3 8 2 15,4 0 1-15,-9 4 0 16,0 0-3-16,4 8 0 15,5 0-1-15,0 0 3 16,-5 3 0-16,5-3 3 0,-4 4-1 16,-5-4-1-16,-5 0 1 15,1 0-1-15,-1-4 0 16,1-4 2-16,0 0-1 16,-5 0 2-16,4-4-4 15,1 0 0-15,-1-8-6 16,1 4 0-16,4 0-4 15,0 0 0-15,0-3-1 16,4 3 0-16,-4 4-7 16,5 0-2-16,-1 0-29 15,-8 4-12-15</inkml:trace>
  <inkml:trace contextRef="#ctx0" brushRef="#br0" timeOffset="1532">4001 222 104 0,'-4'0'38'0,"4"11"-29"0,9-11 19 16,-9 0 7-16,4 0-4 16,1 4 2-16,8 0-8 15,0 0-1 1,5-4-9-16,0-8-2 0,-5 8-3 16,5-12-1-16,0 5 1 15,-1-1 1-15,-3-4-8 16,4 0-1-16,-1-4-2 15,-3 4 0-15,-5 0 0 16,-1 1 0-16,-3-1 0 0,-1-4 0 16,-4 0 0-16,5 0 0 15,-5 5 0-15,0-5 0 16,-9 8 2-16,4-4 1 16,-3 0-4-16,-6 4 1 15,-4 4 0-15,5 0 0 16,0 4-3-16,-5 4 0 15,0 8 2-15,5 0 2 16,-5 4 0-16,5 4-1 16,-5-1 7-16,9 5 5 0,0 0 0 15,5 3 3-15,4 5-2 16,4-4 2-16,1-1-6 16,8 1-3-16,0 3-3 15,1-7-3-15,-1-4 3 16,5 0 0-16,0-5-1 15,4-7 1-15,-4 0-2 16,4-4 2-16,0-4 0 16,0-8 3-16,0 0-5 15,5 0-3-15,-5 1-35 16,0-1-15-16,-4 0-77 16</inkml:trace>
  <inkml:trace contextRef="#ctx0" brushRef="#br0" timeOffset="2402">4437 8 140 0,'-9'-12'55'0,"9"12"-43"0,0 4 19 16,0-4 7-16,0 0-8 16,0 0 0-16,0 0-2 15,0 0 2-15,4 4-16 16,-4 8-4-16,5 4-2 0,-5 0 4 15,0 7 3-15,0 13 0 0,0 0 4 16,0 3-5-16,4-7 2 16,0-1-7-16,1 1-1 15,-1-1-4-15,1-7-3 16,-1 0 0-16,1-5-1 16,-1-3 0-16,1-4 2 15,-5 0 8-15,0-8 3 16,0-4-9-16,0-8-1 15,0 0-8-15,0-8-1 16,0-3 7-16,0-5 6 16,0-8-3-16,0-3-2 15,4-1-8-15,0 1-1 0,1-1 7 16,-1 5 7-16,1 3-3 16,4 4-2-16,0 5-8 15,-1-1-1-15,6 4 1 16,-1 4 3-16,5 8 2 15,0 8 1-15,-1 4 0 16,1 4 0-16,-5 4-7 16,-4 3-3-16,0 5 10 15,-4-4 6-15,-5 4-4 16,-5-9-1-16,-4 13-1 16,0-16 0-16,1 0 0 15,-1-12 2-15,0 4-6 16,0-16-1-16,0-4-1 15,5-4 4-15,-1 0-6 16,5 1 1-16,0-5 1 16,5 4 1-16,-5 5-8 0,0 3-2 15,0 0-19-15,0 4-5 16,-5 8-31-16,1 0-10 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3:27.39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0 454 128 0,'4'-4'49'0,"-4"0"-38"0,0 8 6 0,0-4 1 15,0 0 1-15,0 0 1 16,5 0-7-16,-5 0 0 16,4-4-8-16,-4 4-1 0,9-4 0 15,-9 4 0-15,0 0 2 16,4 8 3-16,1-4 2 15,4 4-1-15,-5 0 1 16,-4 0-2-16,0 4 2 16,0 0-4-16,0 3 1 0,0 1-3 15,0 4 0-15,-4 4-1 16,4 3 2-16,0 5 1 16,0 3 1-16,-5 9-4 15,5-5-1-15,-4 16 3 16,4-3 1-16,-5-5-1 15,1 1-1-15,0-5 1 16,-1 0 1-16,5-7-1 16,0 11 1-16,-4-3-4 15,4-1-2-15,4 5 2 16,-4-5 2-16,5 4 0 16,-1 1 0-16,5 3-3 15,0 0 1-15,0-3-2 16,0-9 2-16,-1 1-2 0,-3-5 2 15,4-3-2-15,-5-5-1 16,-4 1 1-16,0-4-1 16,5-1 0-16,-5 1 0 15,4 4 0-15,-4-1 0 16,0 1-3-16,0 0 2 16,9-1 1-16,-5 1 0 15,5 0 0-15,-4 3 0 16,-1-3 0-16,1-1 2 15,-1 1-3-15,-4 4 0 16,9 3 3-16,-9-3 1 0,4-9-1 16,1 1-2-16,-5 0 1 15,4-1-1-15,1-3 0 16,-5-4 0-16,4-8 0 16,-4 8 0-16,5-5 0 15,-5 1 2-15,0 0-1 16,4 4-1-16,-4-4-2 15,0 0 1-15,4-1 1 16,-4 1 0-16,0-4 0 16,0 0 0-16,0-4 0 15,0 4 0-15,0-8 0 16,5 8 2-16,-5-8-1 16,0 8-1-16,4-4 1 15,1 0-1-15,-1 4-3 16,1-1 2-16,-5 1 1 0,0 0 2 15,4 0-1-15,-4 0-1 16,0-8 1-16,0 4 1 16,0-4-1-16,0 0 2 15,0 4-4-15,0-4-2 16,-4 4-1-16,4 0 3 16,-5-4 0-16,5 4 3 15,-4-4-1-15,4 0-1 16,0 4 1-16,0-4 1 15,0 0-1-15,0 0-1 16,0 0 3-16,0-4 0 16,4 0-6-16,1 0 0 0,-1 4 1 15,-4 0 3-15,13 0-20 16,-8-4-7-16,-1 0-113 16</inkml:trace>
  <inkml:trace contextRef="#ctx0" brushRef="#br0" timeOffset="2611">386 2578 52 0,'0'-4'22'0,"0"4"-18"0,0-4-2 0,9 4-2 16,-4-4 17-16,-1 0 11 15,0 4-3-15,1 0 4 16,4 0-11 0,4 0-8-16,0 0-4 15,10 0-2-15,3 0 2 16,5 0-3-16,9 0-2 0,5 0 0 16,8 4 7-16,0-4 7 0,14 0 2 15,-1 0 1-15,1-8-3 16,0 4 1-16,4 4-3 15,4 0 0-15,5 0-7 16,0 4-4-16,5-4-1 16,3 0 1-16,-3-4-1 15,8 0 2-15,5 0-2 16,-1 4-1-16,-3 0 3 16,3 0 0-16,-3 0 5 15,-1-4 3-15,5 1-4 16,-1-1-2-16,1 4-2 15,0 0-3-15,4 0 3 16,4-4 2-16,10-4-7 0,4 4 0 16,-5 0 2-16,1 4 4 15,-5-4-6-15,0-4 0 16,4 0 0-16,1 4 1 16,-5 0 3-16,4 0 3 15,-4 0-2-15,0 0 0 16,0 0-8-16,9 0-2 15,-13 4 8-15,-1 0 4 16,5-3-2-16,-8 3-2 16,-1-8 2-16,0 4 0 15,9 4-4-15,-9 0 1 16,0 0 0-16,0 0 2 16,-4-4-1-16,-5 0-1 0,1-4 1 15,-1 4 1-15,0 4-3 16,-8 0 0-16,3 0 1 15,-3 0 2-15,-1 0-3 16,-4-4 0-16,9 4-1 16,0 0 0-16,-1 0 2 15,1 4 0-15,0 0 0 16,0-4 2-16,0-4-1 16,0 0 2-16,4 4-2 15,0 0-1-15,0 0-2 16,1-4 1-16,-6 0 1 15,6 0 0-15,-1 0 2 16,5-4 1-16,4 4-4 16,-4 4-1-16,-5 0 3 15,0-8 1-15,-4 8 0 0,4 0-2 16,0-7-2-16,1 7 1 16,3 0-8-16,10 0-4 15,-9-4 15-15,-1 4 8 16,-3 0-4-16,-10-8-1 15,0 4-5-15,1 8-1 16,-1-4 3-16,-8 8 1 16,-5 3-4-16,4-7 1 15,-4-4 0-15,9 4 2 16,0-4-3-16,0-4 0 16,4 0 1-16,1 8 2 15,-1 0-3-15,1-4 0 0,3-4 1 16,-8 0 2-16,5 1-3 15,-1 3-2-15,5-4 2 16,-5 4 2-16,-4 0 0 16,0 0-1-16,5 0 1 15,-5 0 1-15,4-12-1 16,0 8 2-16,1 4-2 16,-1 0-1-16,-4 0 1 15,0-4-1-15,4 0 0 16,-13 0 0-16,0-4 0 15,9 0 0-15,0 4-3 16,0 0 2-16,5-8 1 16,-10 12 0-16,-8 8 0 0,-1-16 2 15,14 1-3 1,-13-1 0-16,8-4 1 0,-3 12 2 16,-6 4-1-16,1-12-1 15,-1 12-2-15,1-4 1 16,0-8 1-16,-5 0 0 15,-4 8 0-15,-1-8 0 16,1 4 0-16,0 0 0 16,4-8 0-16,0 12 0 15,-4 0 0-15,0-4 0 16,4 0 0-16,-5 4 2 16,6 0-1-16,-6-3-1 15,-8-1-2-15,4 0 1 16,1-4-1-16,-1 4 0 0,0 0 4 15,1 4 1-15,-5 4-4 16,4-8 1-16,-4 0 2 16,-9 4 3-16,4 0-4 15,-8 0-1-15,4 0-2 16,4-4 0-16,-4 4 2 16,4 0 2-16,1 8-3 15,-5-12 0-15,0-4 1 16,0 4 0-16,0 4-3 15,0 4 2-15,0-4 3 16,0-4 1-16,0 4-4 16,4-4 1-16,-9 0 0 15,1 4 2-15,-5-4-1 16,-4 4-1-16,-1-4-2 0,1 4 1 16,-5 0 1-16,-4-4 0 15,13 4 0-15,-4-4 0 16,-14 0 0-16,9-3 2 15,0-1 1-15,-4 4 3 16,-4 4-3-16,-1-4-2 16,0 0 4-16,0 0 1 15,-4 4-9-15,0-4-3 16,0 4-10-16,0 0-5 16,0 0-33-16,-9 0-15 15</inkml:trace>
  <inkml:trace contextRef="#ctx0" brushRef="#br0" timeOffset="4834">15668 119 108 0,'0'-4'41'0,"4"12"-32"0,1-1-2 0,-1-3-2 16,5 0 0-16,0-4 4 16,0 0 13-16,0-4 6 15,0 0-1-15,-5 1-2 16,1-5-5-16,-5-4 0 16,4 4-11-16,-4 4-1 0,0 0 2 15,0 4-6-15,-4 0-2 16,4 4-1-16,0-4-1 15,-5 4 0-15,1 4 0 0,-1 4 6 16,1-8 4-16,-1 0-1 16,1-1 0-16,0 1-1 15,-1-4 2-15,1 8-5 16,-1-8-3-16,1 0-1 16,-1 0 1-16,1-4 1 15,-1 0 1-15,1 0-2 16,0 1-2-16,-1-5-2 15,1-8-1-15,-1 4 2 16,1 0 2-16,-5 4 0 16,4 0-1-16,1 0 1 15,0 1-1-15,-1-1 0 16,1 0 0-16,-1 0 4 0,1 0 2 16,-1 0 4-16,1 4 1 15,0 0-5-15,4 4-4 16,-5 0-1-16,5 0 1 15,0 0 1-15,0 0 1 16,0 8-2-16,0-8 1 16,5 4 0-16,-5-4 1 15,0 0 2-15,4 8 1 16,0-4-1-16,1 4 1 16,-5 0-4-16,4 0-2 15,1-1 0-15,-5 5 1 16,0 0-3-16,0 0 0 15,4 0 1-15,-4 8 2 0,5-5-1 16,-5 1 2-16,4 12 2 16,-4-1 4-16,4 1-4 15,-4 0-1-15,5-1-2 16,-5 1 1-16,0-4-2 16,0-1 2-16,4 1-2 15,-4 0-1-15,5 3 5 16,-1 5 4-16,1 7-5 15,-1 5 0-15,1 3-2 16,-1 1-2-16,0-1 3 16,1-4 2-16,-5-7-2 15,0 3 0-15,0 1-1 16,0-5-2-16,0 1 1 0,0-5 1 16,4-3-1-16,-4 4-1 15,0-5-2-15,0 5 1 16,0-1 1-16,0 1 2 15,0-4-1-15,0-1 2 16,0 1-2-16,0 0-1 16,0-5 3-16,-4 5 0 15,4-4-1-15,0 3-2 16,0 1-2-16,0 3-1 16,-5 1 4-16,5 0 1 15,0 3-3-15,0 1 1 16,5-9 0-16,-5 1 2 15,-5-4-3-15,5-1 0 16,-4-3-1-16,4 0 0 0,-4-8 4 16,4 7 1-16,0-3-1 15,0 4-2-15,0 0-2 16,0 3 1-16,8 5 1 16,-3 7 2-16,-1 1-1 15,1 0-1-15,4-1 1 16,-5-7 1-16,-4-5-1 15,9 5 2 1,-5-4 2-16,1-1-2 16,-1 1 0-16,1 0-1 15,4 3-2-15,-5-3 1 16,1-4 1-16,-1-8 1 16,0 0 1-16,1-5 0 15,-5-7 0-15,0 0-5 0,0 8 1 16,0-8 0-16,0 0 2 15,0 0-3-15,0 8 0 16,0-8 1-16,0 8 0 16,4-12-3-16,-4 8 2 15,0 4 3-15,0-4 3 16,-4-4-2-16,4 0-2 16,-5 0-3-16,1 0 1 15,0 0-1-15,4 0 0 16,0-4 2-16,-5 4 0 15,1 8-3-15,-1-4 2 16,1 0 1-16,-1-4 2 0,1 0-1 16,-1 0-1-16,1-4-2 15,0 0-1-15,-1 4 2 16,1-4 2-16,-5 0-2 16,4 0 0-16,1 0-1 15,-5 4-2-15,0 4 3 16,0-8 0-16,5 8 1 15,-5-4 0-15,0-4 0 16,5 0 0-16,-5 0-3 16,-5 0 2-1,1 0 3-15,0-4-1 16,-5 8 2-16,0 0-4 16,-4 0 0-16,4-7-1 0,-8 3-2 15,-1-4 3 1,-4 0 0-16,4 0 1 0,-8 4 0 15,-1 0-7-15,1 4 0 16,-5 0-15-16,-14 0-3 16,-3 0-55-16,-6-4-23 15,10-16-29 1</inkml:trace>
  <inkml:trace contextRef="#ctx0" brushRef="#br0" timeOffset="6740">5849 963 160 0,'-18'8'60'0,"14"-20"-47"0,12 16 13 16,-8-8 3-16,9-3-11 16,5 3-2-16,-1 0-5 15,5-4-2-15,4 4-5 16,5-4 6-16,8 4 5 0,1 0-1 15,4 4 2-15,0 0-14 16,0 0-3-16,4 0 0 0,0 0 2 16,1 0 0-16,-10 0 2 15,1-4-4-15,-14 4-2 16,0 4-12-16,-4-4-2 16,-18 0-14-16,-4 8-3 15,-1 4-59 1</inkml:trace>
  <inkml:trace contextRef="#ctx0" brushRef="#br0" timeOffset="7250">6231 1050 176 0,'-5'-8'66'0,"10"12"-52"0,-5-4 3 0,0 0 0 0,0 0 4 16,0 8 7-16,0 4 5 15,0-4 2-15,0 4-19 16,0 0 4-16,0 7 3 0,0 1-6 16,4 0-2-16,1 4-6 15,-1 3-1-15,5 5-3 16,0-1 0-16,0 5-3 16,0-1 1-16,4 1-2 15,-4-8 2-15,0-1-2 16,-5-7-1-16,-4 0-8 15,0-1-3-15,0-7-1 0,-4-8 0 16,-5-4 4-16,-5 4 5 16,-3-4 0-16,-6 0 1 15,-8 4 2-15,-4-4 0 16,-1 0 0-16,1 0 2 16,-1-4 1-16,5 4 1 15,9 0 11-15,4 0 5 16,9 0-10-16,5 0-3 15,4 0-3-15,13 4 0 16,9 0-2-16,9 0-2 16,9-4 3-16,0-4 0 15,9 0-1-15,-9 0 1 16,5-4-2-16,-5 4-1 16,-5 0 1-16,-8 0-1 0,-1 4-18 15,-3-7-5 1,-6-5-42-16,-3 4-15 0</inkml:trace>
  <inkml:trace contextRef="#ctx0" brushRef="#br0" timeOffset="8060">6604 1169 176 0,'-9'-12'66'0,"4"8"-52"0,5-4-3 0,5 4-4 16,-5 0-4-16,4 0 1 15,1 0 11-15,-5 0 7 16,0 0-11-16,0 4 10 0,0 0 2 15,0 12 2 1,0 4-7-16,0 4-3 16,0 3 2-16,4 1 1 15,-4 4-7-15,5-5-2 16,-1 1-3-16,0 0 1 16,1-4-4-16,-1-5-2 15,1-3 0-15,-5 0-1 16,0-12 0-16,0 0 0 0,0 0 0 15,4-8 2-15,1-4-1 16,4-4-1-16,-1-3 1 16,1-1-1-16,0 0 2 15,9-3 1-15,-5-1-4 16,1 4 1-16,3 0-2 16,1 5 0-16,0 7 2 15,4 0 0-15,0 0 0 16,1 4 0-16,-6 8 0 15,1 0 0-15,-5 8 2 16,1 0 3-16,-5 3 0 16,-5 5 2-16,0 0-2 0,1 4 0 15,-1-1-1-15,-4-3 2 16,5-4 3-16,-5 0 2 16,4-9-8-16,-4-7-1 15,0 0-2-15,9-4 0 16,0-3-3-16,4-9 0 15,5 0-1-15,-5 0 3 16,5-4 2-16,0 5 4 16,-5-1-2-16,5 0-6 15,-5 4-1 1,-4 4 0-16,0 4-1 16,0 4 4-16,0 8 2 15,4 4-2-15,1 4 0 16,-1 4 1-16,0 3 0 0,-4 5-3 15,4 0 2-15,-4-9-21 16,0 1-8-16,-4-8-47 16,3-4-18-16,6-12-18 15</inkml:trace>
  <inkml:trace contextRef="#ctx0" brushRef="#br0" timeOffset="8570">7616 1141 180 0,'-22'-4'68'0,"18"4"-52"0,-5 0 6 0,4-4-1 15,1 4-9-15,-5 0 1 16,-4-4 1-16,-1 4 3 15,-3 0-9-15,-1 0 9 0,-4 8 5 16,-1 0-2-16,1 0-2 16,0 4-2-16,4 4 3 15,0-1-2-15,10 1-1 16,-1 0-4-16,9 4 0 16,4-5-1-16,5 1 3 15,9-4-12-15,0-4-5 16,4-4 1-16,-4-4 0 0,-1-4 2 15,1-4 0-15,0-4 0 16,-5-4 0-16,-4 1 0 16,0-1 2-16,-5 0-1 15,-4 0-1-15,0 4-2 16,0 5 1-16,0-1-1 16,0 4 0-16,0 4 2 15,5 4 2-15,-1 4-1 16,-4 3-1-16,5 5 3 15,-1 0 2-15,1 4-9 16,-1-1-2-16,0-3-32 16,1 4-13-16,-5-4-31 15,0-4-14-15,0-4-8 16</inkml:trace>
  <inkml:trace contextRef="#ctx0" brushRef="#br0" timeOffset="9127">7843 1121 216 0,'-14'-12'82'0,"14"20"-64"0,-4-16 0 0,4 8-3 16,-4-3 4-16,-1-1 6 15,1-4 2-15,-5 0 3 0,0 8-16 16,0 4-1-16,0 0-2 0,0 4-6 16,0-1-3-16,1 5-4 15,12 0 1-15,0 4 1 16,5-8 0-16,5 0 0 16,3 0 0-16,-3-4 0 15,3-4 0-15,-3 4-3 16,4-4 2-1,-1-4 3-15,-3-4 1 16,-5 4 1-16,-1 0 6 16,1-4 6-16,-4 4 1 15,-1 4 1-15,1 0-3 16,-5 0 1-16,4 8 0 0,1 4-1 16,-1 4 1-16,0 7 3 15,1 9-7-15,-5 11 1 16,0 1 1-16,4 7 1 15,1-4-2-15,-1 5 2 16,1-5-13-16,-1-8-3 16,0-7 0-16,-4-4 0 15,0-9-2-15,-8-3 2 16,-1-12-32-16,-5-8-15 16,1-16-25-16,0-7-7 15,4-1-23-15,-4 1-10 16,4-1 6-1</inkml:trace>
  <inkml:trace contextRef="#ctx0" brushRef="#br0" timeOffset="9578">8278 1283 216 0,'-4'-8'82'0,"21"4"-64"0,-3 4 4 16,-5 0-1-16,-1 0 2 16,1-4 3-16,0 4 0 15,-4-4 1-15,4 1-15 16,4-5-5-16,0 0 0 0,0 4-6 16,10-4-3-16,-6 0 1 0,1-4 2 15,0 0-2-15,-5 0-2 16,1 5 4-16,-14-1 1 15,-5 0-3-15,-13 0-1 16,1 4 7-16,-6 0 4 16,-3 0 2-16,-1 4 1 15,1 0-2-15,-1 4 1 16,5 8 0-16,4 0 3 16,0 7 2-16,9 9-1 15,0-8 4-15,18 19 0 16,9 9-2-16,9-5 0 15,8-3-7-15,5-9-4 0,0-11-3 16,0-4 0-16,0-1-9 16,0-15-1-16,-13 0-31 15,-5-4-15-15,-9-7-123 16</inkml:trace>
  <inkml:trace contextRef="#ctx0" brushRef="#br0" timeOffset="12834">75 454 84 0,'5'4'33'0,"-1"-8"-26"0,5 8-8 0,0-4-4 15,0 4 1-15,4 0 4 0,0 4 14 16,10-4 6-16,-1 0 3 15,-4 4 3-15,4-4-10 16,5 0-2-16,4 4-8 16,0-1-2-16,9 1-2 15,4 4 9-15,5-4 6 0,9 0-20 16,4 4-9-16,0 0 5 16,5 3 5-16,-1-3 2 15,1-4 0-15,4 4 7 16,0 4 5-16,0 0-13 15,5-1-5-15,-1 5 2 16,5 0 1-16,0 0 3 0,4-5 0 16,1 1 0-16,8-4 2 15,0 4-1-15,0 4-1 16,-4-5 3-16,-13 1 2 16,8 4-2-16,-8 0-2 15,-1-1-5-15,5 1 0 16,4-4 0-16,5 0 2 15,0-5 3-15,0 1 2 16,4-4-4-16,0-4 1 16,14-4-2-16,0 0-2 15,-1 4 11-15,1 4 5 0,-5 0-5 16,0 0-4-16,5-4-2 16,4 0-1-16,4-4 0 15,5 4 2-15,0-4-1 16,-9 4-1-16,0 0-2 15,0-4-1-15,-4 0 2 16,-5 3 2-16,-9 5 2 16,5 0 1-16,-9-8-5 15,-1 4 1-15,-3 0-2 16,-1 0 0-16,-4 0 2 16,-4 4 2-16,-10 0-1 15,-4 0-1-15,1-4 1 16,-10-4 1-16,5 8-3 15,-10-1 0-15,-3-7 1 16,-5 0 0-16,0 0 0 0,-5 0 0 16,-8 4 0-16,0 0 0 15,-10 0-20-15,-3-4-7 16,-5 4-43 0</inkml:trace>
  <inkml:trace contextRef="#ctx0" brushRef="#br0" timeOffset="13407">9184 1386 52 0,'-4'-4'22'0,"8"8"-18"0,-8 0 0 16,4-4-2-16</inkml:trace>
  <inkml:trace contextRef="#ctx0" brushRef="#br0" timeOffset="14111">9188 1398 77 0,'14'4'-5'0,"-1"-4"4"16,5 0 3-16,-5 0 24 15,1 0 10-15,8 0-5 16,4 4-1-16,5 3-15 15,9 1-6-15,9 4-6 16,9 0 0-16,4 4-2 0,9 0-3 16,5 3 1-16,13-7 1 0,-1 4 0 15,10 0 0-15,-5-4 0 16,-4 7 0-16,9 1 0 16,0-4 0-16,-1 0 0 15,1 3 0-15,0 1 2 16,8-12-1-16,1 12-1 15,4-4-2-15,4-9 1 16,1 1 1-16,-5 4 0 16,-5 0 0-16,1 0 2 15,-5-4-1-15,5 0-1 16,4 0 3-16,-5 3 2 16,1 5-7-16,4-4-3 15,0 0 5-15,0-4 1 0,0 0 1 16,5 4-2-16,-10 3 1 15,-8 1 1-15,4 0-3 16,-9-4-2-16,1 0 2 16,-1-1 0-16,0 1 1 15,0 0 0-15,-4 0 2 16,0 0 1-16,0-4-4 16,0 0-1-16,-5 0 1 15,0-1 0-15,1 1 1 16,-10 0 2-16,1 8-3 15,-5-8 0-15,4 0 1 16,-8 0 0-16,4-4 0 16,-4 0 2-16,-1 0-1 15,-4-1-1-15,1 1 1 16,-1 0-1-16,-5 4-3 0,-3-4 2 16,3 0 1-16,-8-4 2 15,-4 0-3-15,4 0 0 16,-9 0 1-16,13 4 2 15,0-4-1 1,-8 4-1-16,-5-4 1 16,-1 0-1-16,-3 4 0 15,-9 4 4-15,-5-4 2 16,-4 0-2-16,-1 0-3 16,-3-4-25-1,-5 0-53-15,-9-8-1 0</inkml:trace>
  <inkml:trace contextRef="#ctx0" brushRef="#br0" timeOffset="15748">9437 1185 88 0,'5'-4'35'0,"-1"4"-27"0,9 0 2 16,-4 0 2-16,5 0 1 15,8 0 4-15,4-4 0 16,1 4-1-16,4 0-11 16,5 4-2-16,4 0-1 15,9-4 1-15,4-4-1 16,5 0-2-16,13-4 3 0,9-4-4 0,8 4 0 16,6 0 3-16,3 0 1 15,-3-4-4 1,-1 0 1-16,0 1-2 0,5 3 0 15,-9 0 4-15,4 0 3 16,-4-4-4-16,0-4-3 16,4 8 1-16,0-15 2 15,0-1-2-15,1 4 0 16,-1 1 3-16,-4-5 3 16,-5 0-2-16,-4 4-2 15,-5 5 0-15,1-5-1 16,-1 4 0-16,1-4 2 15,4 1 5-15,4-1 4 0,5 4-4 16,4-4-2-16,10-3-5 16,3 3 0-16,-4 4 0 15,-4 4 0-15,-9 1 0 16,0-1 0-16,-5 0 0 16,-4 0 2-16,0 0-1 15,0 0 2-15,0 0-4 16,0 5 0-16,-5-1 3 15,1 4 3-15,4 0-2 16,-5-4-2-16,-8 4-3 16,4-4 1-16,0 0 1 15,4 0 2-15,5 4-1 16,-4 0-1-16,4 0 1 0,-9 0-1 16,0-3-3-16,-5 3 2 15,-3-8 1-15,-1 4 0 16,-9 0 2-16,-4 0 3 15,-5 4-2-15,1-4 0 16,-1 0-3-16,1 0-3 16,8 5 2-16,0-9 2 15,1 8 4-15,-6 0 2 16,6-8-6-16,-6 4-2 16,-3 4 0-16,-10-4 2 15,-8 4 6-15,-5 0 6 16,-8-4-3-16,-6 0 2 15,-3 5-5-15,-1-1-2 0,-4 4 2 16,5-4 0-16,4 8-3 16,4-8-3-16,-4 0 0 15,0 0-1-15,0 4-5 16,-5 8-1-16,-4 7-88 16</inkml:trace>
  <inkml:trace contextRef="#ctx0" brushRef="#br0" timeOffset="17414">648 2531 96 0,'49'-12'35'0,"-18"8"-27"0,18 0 9 0,-22 4 4 16,8 4-8-16,-4-4-2 15,14-4-6-15,8 0-4 0,14-4 2 16,13 0 0-16,8 0-1 16,-3 0-4-16,8 0 1 0,5 1 1 15,4-9 2-15,4 4-3 16,1-4 0-16,0 8 1 15,4-4 2-15,-9-11-3 16,13 3 0-16,5 4 1 16,-4-4 0-16,-5 1 2 15,0-5 1-15,-9 4-1 16,0 1-2-16,0-1-2 16,-4 0 1-16,4 0 1 15,-9 1 0-15,5 3 8 16,0-4 5-16,4-4-2 15,4 5 1-15,5-5-7 0,-4 4-3 16,8 1-4-16,-8-1 1 16,0-4 1-16,-5 4 2 15,0-3-1-15,-13 7 2 16,-9 0 0-16,-5 8 3 16,-8 0-1-16,8 0 0 15,-4-3-3-15,0 3 1 16,18-8-4-16,-4 0 0 15,-5 8 1-15,-9 0 2 16,-5-4-1-16,-8 8-1 16,-5-3 1-16,-17 7-1 15,4-4 0-15,-14 4 2 0,10-4 3 16,-18 4 4-16,-5 0-2 16,-4 0-2-16,9-4 0 15,-1-8-6 1,-8 12-1-16,-4 0 3 15,8 0 3-15,0 12-1 16,1-12-2-16,-5-4-3 16,-1 4 1-16,1 0 1 15,5-4 0-15,3 4 0 16,6-4 0-16,8-4-3 16,-9 4 2-16,0 0-8 15,-9 4-4-15,1-4-20 16,-14 4-6-16,-9 12-35 15</inkml:trace>
  <inkml:trace contextRef="#ctx0" brushRef="#br0" timeOffset="22563">506 2965 96 0,'5'-12'35'0,"-10"12"-27"0,-4-4 5 16,9 12 1-16,0-8-4 15,-4-8 2-15,-1 16-7 16,1-12-1-16,-1 12 9 16,5-4 3-16,0 4 8 15,0-4 2-15,0 4-7 16,0-4-1-16,-4-8-11 0,4 12-2 0,0-1 1 15,0 1 1-15,0 4 1 16,0-4-2-16,0 0 1 16,0 4-2-16,0 0 0 15,4-1 8-15,1 5 3 16,-1 0-3-16,-4 4 0 16,5 0-4-16,-1 3 2 15,-4 9 0-15,0 7 3 16,0 9-7-16,0-1-2 15,5 4-1-15,-1 5 2 16,5-1-1-16,0 0 0 16,-5-11-1-16,5 3 0 0,0 0 2 15,0 9 1-15,0 3-1 16,-5 4-1-16,1 4-3 16,-1 4 1-16,1-8 0 15,-5 0 3-15,0-7-5 16,0-1-3-16,0-8 1 15,0-3 2-15,0-1-2 16,0 5 0-16,0 3 1 16,0 4 0-16,0 4 2 15,-5 1 1-15,1-1-1 16,4-4-2-16,0-4 1 16,0-3-1-16,0-1 0 15,0-7 2-15,4-1-3 16,1 1 0-16,-1-1 1 15,0 1 0-15,1 7 6 0,-1 0 6 16,1 1-15-16,4-1-5 16,0 0 6-16,-1 1 3 15,1-1-3-15,0-7 2 16,0-1 4-16,0-3 5 16,-5-5-3-16,1 1-1 15,-1-9-11-15,1 5-4 16,-1-8 5-16,1 0 4 15,-1-1 0-15,0-3-2 16,1 0 4-16,-5-4 1 16,4 0-47-16,-4-5-19 0</inkml:trace>
  <inkml:trace contextRef="#ctx0" brushRef="#br0" timeOffset="24605">688 3004 84 0,'27'4'33'0,"-5"0"-26"0,9-8-2 16,-13 8 0-16,13 0-13 15,9 0-4-15,4 0 8 16,-4 0 4-16,9-8 12 15,0 8 7-15,4-4 5 0,-4-8 3 16,4 8-8-16,1 0-4 16,-1 0-4-16,-4 4-2 15,4-4-5-15,0 8 4 0,1-4 4 16,4 0-4-16,4-8 0 16,4 8-4-16,5-8-1 15,9 4-1-15,-4 0 1 16,-1 4-2-16,5-8-1 15,5 0 1-15,-10-4-1 16,5 8 0-16,0-4 0 16,0 0 0-16,0 0 0 15,0 8 4-15,0-8 2 16,0 4-2-16,0-4-1 16,-5 8-1-16,1-8-2 0,-1-4-2 15,1 8-1-15,-10 4 4 16,1-8 3-16,-9 12-3 15,-5-8-1-15,-4 8-2 16,0-12 0-16,-5 4 4 16,-4 0 3-16,-4 4-4 15,-1-4-1-15,-8-4 0 16,-5 8 0-16,-4-16 2 16,-1 12 3-16,1 0-2 15,-4 4-2-15,-6-8 0 16,6 8 1-16,-5 4-1 15,-1-8-1-15,-3-4 7 16,-1 0 3-16,-4 4 1 0,0 0 1 16,0 0 0-16,0 0 0 15,0-8-11-15,0 4-3 16,-4 8 1-16,4-4 0 16,0 0 1-16,4-4 0 15,-4 4 2-15,0 0 3 16,0 4 0-16,0-4 2 15,0 12-2-15,0 0 2 16,-4-4-4-16,-1 4 0 16,5 0 1-16,-4 11 0 15,0 1-2-15,-1 4-2 16,1-1 3-16,-1 9 4 16,1 3 4-16,-1 5-6 15,1 3-1-15,-9 1 0 16,8 3 2-16,5-16-3 15,-4 9-2-15,-5 3 0 16,4-7 1-16,5-9-1 16,-4 5-1-16,0-1 5 15,-5-3 1-15,9 3 0 16,-5 9 1-16,-4 3-2 16,5 4 0-16,4 5-3 15,0-5-2-15,-9-4 1 16,9 1-1-16,-4 3 0 15,-1-11 2-15,5 3-1 0,0-7 2 16,9-1-2-16,-13 1-1 16,8-1 3-16,-4 1 2 15,0-1-2-15,4 1 0 16,-8-1-3-16,4 1-1 16,0-1 1-16,0 1 0 15,0-1 0-15,0 1 2 16,0-1-1-16,0 1 2 15,-4 3-2-15,4 1 2 16,0-5 0-16,-5 1 1 16,14-8-5-16,-5 3-1 15,1-3 3-15,-5-1 1 16,4 1-5-16,-4-4 0 16,0-1 7-16,5 1 5 0,-5 4-13 15,4-5-4-15,-4 1 9 16,5 0 6-16,-5 0-2 15,4-1-1-15,1-3-2 16,-1 0-2-16,0-1 1 16,-4-3-1-16,5 0 0 15,4 4 2-15,0-4-1 16,-5 3-1-16,5-3-4 16,0 4-2-16,-5 3-61 15,5-3-25-15</inkml:trace>
  <inkml:trace contextRef="#ctx0" brushRef="#br0" timeOffset="25656">804 5744 132 0,'9'4'49'0,"-9"-12"-38"0,13 8-1 0,5 0-3 0,-1 4-1 15,1-8 1-15,9 4-1 16,8 0 1-16,5 0-4 16,9 0 5-16,4-4 4 0,5 0-2 15,9 4 2-15,4 0-5 16,0 0 1-16,4 0-3 16,5-8 0-16,-4 4 1 15,8-4 1-15,5-3-3 16,4 11-3-16,-4-4 0 15,9 0 1-15,-5-4-1 16,-4 4-1-16,0 0 1 16,0 0-1-16,-5 4-3 15,0-4 0-15,-13 0 2 16,0 0 2-16,5 0 0 0,-9 4 2 16,-5-4 2-16,0 0 2 15,5 0-6-15,4 0-2 16,0 0 0-16,-5 1 2 15,-12-1-2-15,8 0-2 16,-5 0 4-16,-8 0 1 16,0 12-3-16,-9-12 1 15,-9-4 0-15,9 4 2 16,0-4-1-16,0 8 2 16,0-4-2-16,0-8-1 0,-4 12 1 15,-5-8 1-15,-5 4 1 16,-3 0 1-16,-6 4-7 15,-8 0-2-15,-9-4-91 16</inkml:trace>
  <inkml:trace contextRef="#ctx0" brushRef="#br0" timeOffset="27291">675 3115 88 0,'0'0'33'0,"4"4"-26"15,10-8-2-15,-6 8 0 0,1 0 7 16,5 4 4-16,3 0 12 16,-3-4 14-1,17 7-14-15,0 5-10 16,13 4-6-16,-8 0-8 15,13 3 2-15,-5 1 3 0,5 4 1 16,9 7 4-16,4 1-3 16,5 7-1-16,4 1-6 15,0 7-3-15,4 0 2 16,1-7 0-16,-1-1-1 16,5-3 1-16,-4 3 7 0,4 4 5 15,-9 5-7-15,-5 3-4 16,1 4-1-16,-5 4 0 15,5 0 1-15,-1-3 2 16,1-5 1 0,-1-8 3-16,1 5-3 0,4-9-2 15,5 0 4-15,-5 1 2 16,-5 3-9-16,1-3 0 16,-9-1 0-16,-1-3 1 15,-3-1-1-15,-1 1 1 16,0-5-4-16,5 5-2 15,-5-1 4-15,5-7 3 0,-5-1-3 16,-8-3-1-16,-1 3 2 16,-8 1 1-16,-1-12-1 15,-8 3 1-15,0-3 0 16,-5 0 1-16,4-4-2 16,-3-1 1-16,-6 1-4 15,1 0 0-15,-5-4 1 16,1 0 2-16,-1-4-1 15,0 0 2-15,-4-5-2 16,-4 1-1-16,-1 4-28 16,-4-8-11-16,9 0-76 15</inkml:trace>
  <inkml:trace contextRef="#ctx0" brushRef="#br0" timeOffset="28493">3562 3115 104 0,'4'0'41'0,"-8"8"-32"0,4-16 6 0,0 8 3 16,0 0-8-16,4 4-1 16,-8 0 1-16,4 4 1 15,0-4 3-15,-5 4 2 16,5-1-9-16,-4 5 5 0,-1 0 1 15,1 0-4-15,-5 0-1 16,0 4 0-16,-4 3 0 16,-1 5-2-16,-3 0-1 0,-1 3-3 15,-4 5-2-15,-1 0 1 16,-3 3 1-16,-1 1-1 16,-4-5 2-16,0 5 0 15,0-1 1-15,4 5 0 16,1-9 2-16,-1 1-5 15,-9-1-1-15,10 5 2 16,-5-4 1-16,-5 3-1 16,5-3-2-16,0 3 1 15,0 1-1-15,-5-1 0 16,1 9 2-16,-5-5-1 16,0 5 2-16,4-5 0 15,-4 4 1-15,0 1-5 16,0-5 1-16,5 1 0 0,-1-1 0 15,5-3 0-15,-4 3 2 16,-5-3 1-16,4-1 3 16,-4 1-3-16,0-1 0 15,5 5 1-15,-5-5 2 16,-5 5-3-16,1 3-2 16,0 1-5-16,-1-1 0 15,1 1 6-15,-5-1 4 16,-4-3-1-16,8 3 0 15,5-4-3-15,-4-3-2 16,-1-1 1-16,1-3-1 16,4 0 0-16,0-5 0 0,0 1 0 15,-4 3 0-15,-1 1-3 16,1 0 2-16,4 3 3 16,0-3 1-16,0 3-1 15,4-7 1-15,1 3-2 16,4 1 2-16,4 0-4 15,1-9-2-15,3 5 2 16,1-4 2-16,4-5-2 16,1 1 0-16,-1 4 3 15,5-12 3-15,4 3-4 16,0 1-1-16,0 0-7 16,-4 0-3-16,-1-4-32 15,1 7-12-15,-5 5-50 16</inkml:trace>
  <inkml:trace contextRef="#ctx0" brushRef="#br0" timeOffset="29471">4681 3000 72 0,'0'4'30'0,"0"-8"-24"0,-5 0 8 0,5 4 1 16,0 0 0-16,0 0 1 16,0 0 7-16,0-11 3 0,0 7 1 15,0-4 3-15</inkml:trace>
  <inkml:trace contextRef="#ctx0" brushRef="#br0" timeOffset="29995">4676 2969 310 0,'-4'-8'18'0,"-1"4"-7"0,1 4-12 16,0 16 0 0,-1-4 2-16,5 3 6 15,0 5 4-15,0 4-2 16,5 3 0-16,-1 5-5 16,0 8-3-16,1 3 4 15,-1 8 1-15,1 8 2 16,-1 1 0-16,1 7 0 15,-1-4 0-15,5 4-4 16,0-12-1-16,0 1 1 0,0 3 0 16,4 8 0-16,0 0 0 15,1 8 0-15,3-4 0 16,1 0-2-16,-5-8-2 16,1-3 3-16,-1-5 0 15,-4-8-1-15,0 1-2 16,0-5 1-16,4 0 1 15,0-3-3-15,1-1 0 16,-1 1 3-16,-4-1 3 16,0 5-4-16,0-5-1 15,-5 1 0-15,1-5 0 16,-1 5 0-16,-4-1 0 0,-4 1-3 16,4-9 2-16,0 1 1 15,0-5 0-15,0 1 0 16,0 0 0-16,0-1 0 15,0 1 2-15,4 0-1 16,-4-1-1-16,4 1 1 16,-4 0-1-16,-4-1-5 15,4 5 1-15,9-5 6 16,-5-3 4-16,-4 0-25 16,0-8-10-16,5-5-34 15,-5-7-14-15,-14-8-22 16</inkml:trace>
  <inkml:trace contextRef="#ctx0" brushRef="#br0" timeOffset="32053">4912 2965 24 0,'-9'-4'11'0,"18"20"-9"0,-5-8 0 0,1 0-1 15,3-5 3-15,6 1 5 16,4 8 23-16,-1-12 12 16,1 8-7-16,4 0-4 15,9-4-13-15,0-4-2 16,14 0-7-16,-1 0-1 0,14 0-6 16,13 0-1-16,-4 4 1 0,13-4 0 15,8 4 2-15,10-4 1 16,4-4 1-16,5 8-2 15,-1 0 1-15,10-4-6 16,-5-4-3-16,4 4-2 16,5-4 3-16,0 4 0 15,0-4 3-15,-9 8 1 16,0-8 1-16,-4 0-2 16,-1-4 1-16,1 4-4 15,-5 0 0-15,-13-4 1 16,9 4 0-16,-5-3 2 15,0 3 1-15,-4 4-1 16,0-8-2-16,-5 12-2 16,-4-8-1-16,-9 8 2 15,-4-12 0-15,-9 4 1 0,-1 0 2 16,-8 12-1-16,-4-12-1 16,-6 4 1-16,1 0-1 15,-4 0-3-15,-9 0 2 16,-1 0 5-16,-4 0 2 15,-4 0-7-15,0 0-1 16,-5 8 2 0,-4-8 4-16,0 0 5 15,0 4-2-15,-5 4-2 16,5-5-5-16,-4 5-2 16,-1 0 3-16,1 0 1 15,-1 0-3-15,1 4 1 0,-5 4 4 16,0-1 5-16,0 1-3 15,0 4-1-15,0 0 0 16,0 7-1-16,-5 5-2 16,5 3 1-16,-4 9 0 15,-1 3 3-15,1 1-3 16,4 3 0-16,-5 0 1 16,1 1 2-16,-5-1 1 15,5-8 1-15,-1 1 0 16,1-1 0-16,-5 1-4 15,4 3-3-15,1 4 0 16,-1 5 1-16,1-5-1 16,4 4-1-16,-4 8 3 0,4-7 0 15,0-5 1-15,0-4 0 16,0 5-5-16,-5-9 1 16,1-3 0-16,-1-1 2 15,5 0-1-15,0 1-1 16,-4-1-2-16,4 1 1 15,0 3 1-15,0 1 2 16,-5-5-1-16,5 1 2 16,0-1-4-16,-4-3-2 15,4 3 4-15,4-11 1 16,-4-1 0-16,0 5-2 16,0-8 1-16,0-5-1 15,0-3 0-15,0-4 2 0,5-4 5 16,-5 0 6-16,0 0-7 15,0 4-1-15,0-4-3 16,0-1 1-16,0-3-2 16,0 0-1-16,-5-4 1 15,5 0 1-15,0 0-3 16,0 4 0-16,0 4 3 16,0-8 3-16,0 0-2 15,0 0-2-15,-4 0-3 16,-1 4 1-16,5-4 1 15,-4 4 2-15,4-4-1 16,-4 4 2-16,-5-4-4 16,0 4 0-16,0-4 1 15,-9 4 0-15,-4-4 0 16,0 0 0-16,0-4 0 16,-5 0 0-16,-4 4 0 0,0 0 2 15,-5-8-3-15,-8 4-2 16,-1 8 2-16,-3-4 2 15,-6 0 0-15,1 0-1 16,-5-4 1-16,1 4-1 16,-6 4-3-16,-3-4 0 15,4-4 2-15,-5 4 2 16,-4 0-2-16,0 0-2 16,-5 4 4-16,1 0 1 15,-1-4-3-15,-4 0 1 16,0 0-2-16,-4 0-2 15,0 4 5-15,-1-4 1 0,-4 0-3 16,10 4-1-16,-10 0-2 16,13 4 3-16,1-8 0 15,4 4 3-15,-5-4-3 16,1 4 0-16,-1 0-1 16,1 0 0-16,4 0 2 15,0-1 2-15,8 1-8 16,-8 0-1-16,5-4 8 15,-1 0 4-15,0 0-2 16,-4 4 0-16,-4 4-3 16,8-4-3-16,1 0 4 15,3 4 1-15,6 0-3 16,-1 0-1-16,14 0 1 0,-5 0 2 16,4-1 0-1,10-3-3-15,-5 4-1 16,4 4-1-16,1-4 3 15,4 0-7-15,4 0-2 16,0 0-21-16,10 0-7 16,-1-4-82-1</inkml:trace>
  <inkml:trace contextRef="#ctx0" brushRef="#br0" timeOffset="33208">4992 3131 60 0,'0'-12'24'0,"8"12"-18"0,-12 8 9 0,17-4 3 15,-4 0 1-15,0 0 3 16,9-4-1-16,4 4 2 16,0-1-7-16,1 1 1 15,3 4-10-15,10 0-4 16,4 4-2-16,4 4 3 0,9 4 2 16,5 3 2-16,-5 9 2 15,5 11-1-15,9-3 0 16,4 11-1-16,-9 0 0 15,9 5-2-15,5-9-1 16,-1 0-3-16,5-7-2 0,-5-1 3 16,5 5 0-1,0-5-1-15,-4 1-2 0,-1 3 7 16,5 5 3-16,0 3-3 16,0-4 1-16,9 1-5 15,0-5 0-15,-9 0-1 16,4 1-2-16,1-9 1 15,-6 5 1-15,1-9-3 16,-4 1 0-16,-5 0 1 16,-4-1 0-16,-5-3-3 15,0-1 2-15,-4 1 3 16,-5 0 3-16,0-5-4 16,-4 1-1-16,0 0 0 0,0-1 0 15,0 5 0-15,-5 0 0 16,0-5 0-16,-4 5 2 15,0-4-1-15,0-5 2 16,-4 5-4-16,-5-8 0 16,-4-4 1-16,-5-4 0 15,-4 4-77 1,-5-12-62-16,-9-12 43 16</inkml:trace>
  <inkml:trace contextRef="#ctx0" brushRef="#br0" timeOffset="34274">8429 3075 68 0,'0'-15'27'0,"4"26"-21"0,-4-3-1 0,0-8-1 0,0 0 1 16,0 0 2-16,0 4-3 15,-4 4-3-15,0-4 8 16,-5 4 6-16,0 4 8 15,-5-8 3-15,-3 8-7 16,-1 0-4-16,-4-1-6 16,-5 5-4-16,-4 4-2 15,0 4-5-15,-5 3 1 0,-4 5 1 16,0-1 0-16,-4 9-3 16,4-9 2-16,-4 5 3 0,-1 0 1 15,1 3-1-15,-5 0-2 16,5 9 1-16,-1-17-1 15,1 5 0-15,-1-4 0 16,1-1-3-16,-5-3 2 16,-4-1 1-16,0 5 2 15,-1 3-1-15,-4 1-1 16,-4 0 1-16,-4-1-1 16,4 5 2-16,-1-5 3 15,-3 5-2-15,-1-1 0 16,5 8 1-16,0-7 2 15,4 3-3-15,0-3-2 16,5-9 0-16,-5 5-1 16,5-5 0-16,0-3 0 15,-1 4 0-15,1-5 0 0,0 1 0 16,-9 0 0-16,-1 3 4 16,-3 1 5-16,4-1 4 15,-5 9 2-15,9-5-8 16,-4 1-4-16,0-5-2 15,9 1-1-15,-1-4 0 16,6 3 0-16,-1-3 0 16,0 0 2-16,0 3-1 15,-4-7 2-15,8-8-2 16,-4 7-1-16,5 1-2 16,4 0 1-16,4-5 1 15,5 1 0-15,14-4-11 16,-1 0-3-16,0-8-59 15,14 3-42-15,4-3 44 16</inkml:trace>
  <inkml:trace contextRef="#ctx0" brushRef="#br0" timeOffset="34934">9850 2898 104 0,'-18'-8'41'0,"10"8"-32"0,-6 0 11 16,10 4 2-16</inkml:trace>
  <inkml:trace contextRef="#ctx0" brushRef="#br0" timeOffset="35279">9806 2898 234 0,'0'0'33'0,"0"12"-17"16,9-1 4-16,-9 9 3 0,-5-4-6 15,1 4-2-15,-1 3-4 0,5 1-2 16,-4 8-1-16,-1 7 0 16,1 5-2-16,-5 7 1 15,0 12 0-15,5 0 1 16,-5 20 2-16,9-12 4 16,-5 4-2-16,5-4 1 15,9 0-5-15,-13 0 0 16,-1 4-5-16,5 8-2 15,0 8 2-15,0-8 0 16,5 0-4-16,-1-8-1 16,10-4 3-16,-14 4 1 15,4 0 2-15,5-8 0 0,-9-8 0 16,4-3 2-16,-4-9-1 16,5-8 0-16,-5-3-6 15,0-8 1-15,0-5-2 16,13-15-48-1,-4 4-21-15,0-16-57 16</inkml:trace>
  <inkml:trace contextRef="#ctx0" brushRef="#br0" timeOffset="36854">9957 3032 64 0,'13'8'24'0,"9"-4"-18"0,9-4 7 15,-13 0 1-15,9 4 12 16,4 0 6-16,13 0-10 15,5 4-3-15,18-1-11 0,-1-3-5 16,19-4-2 0,4 4-1-16,8-4 2 0,5 4-1 0,5-4 2 15,0 4 0-15,4-4 1 16,0 0 6-16,0 0 4 16,0 4-7-16,9 0-2 15,-5-4-5-15,1 0-1 16,3 0 1-16,-3 0 2 15,-5 8-3-15,0-8 0 16,-4 4 3-16,-1-4 1 16,1-4-1-16,-1 0-2 15,-4 4 1-15,-13 0-1 16,-4 4 0-16,-1-4 0 16,-8 0-3-16,-1-4 2 0,-4 0 1 15,0-4 2-15,-4 8-1 16,-5-4-1-16,0 0-2 15,-4 0 1-15,-9 4 5 16,-5-4 2-16,-8 4 2 16,-5 0 2-16,-5 0-5 15,1-3-1-15,4 3-2 16,0-4 1-16,-13 4-4 16,0-4 0-16,-18 4 3 15,13 0 1-15,9-16 1 16,-22 24 0-16,0-8 2 15,0 0 3-15,0 0 2 16,-4 8 1-16,-5 3-4 0,5-7-3 16,-1 8-2-16,1-4-3 15,-1 8 1-15,1-4 1 16,-1 15-1 0,-4 5 4-16,1 0 4 15,3 7-5-15,-4 4 0 16,0 5 0-16,0-1 0 15,-13 12 0-15,9-15 0 16,0 23 13 0,-1-8-9-16,5-11-2 15,-4-1-3-15,9 4 0 16,-5 1-2-16,0-1 2 16,-4 0-2-16,4 4 2 15,-5 1-4-15,1-5 0 0,-5-4 3 16,5 1 1-16,0-17 1 15,-1 17 0-15,-3-13-5 16,-1-3 1-16,4-4 0 16,1-1 2-16,0-3-1 15,-1 0-1-15,6-9 1 16,-1 5-1-16,-5-4 0 16,5 0 0-16,5-5 0 15,0 5 0-15,-1-4 0 16,1 4 0-16,4-8 0 15,-5 8 2-15,1-5-1 16,4 1 2-16,-5-4-2 16,5 4-1-16,0 0-2 15,0 0 1-15,0 0 1 0,-4-5 2 16,0 1-1-16,-1 0-1 16,1 0 1-16,4 0-1 15,0-8 0-15,0 0 0 16,-5 0 2-16,1 0 3 15,-1 0-2-15,5 0-2 16,0-4-3-16,0 4-1 16,0 0 2-16,0 0 2 15,-4 0 0-15,4 0 2 16,-5 0-4-16,1-4 0 16,4 0 1-16,0 0 0 15,0 0-3-15,0 0 2 0,-9 0 1 16,9 0 2-16,0 4-1 15,0 0-1-15,0 0 1 16,0 0-1-16,0 0 0 16,9 8 0-16,0-4-3 15,0 4 0-15,0-8 2 16,0 4 2-16,-9-4-46 16,0 0-22-16,-5-8-59 15</inkml:trace>
  <inkml:trace contextRef="#ctx0" brushRef="#br0" timeOffset="37802">9868 4927 124 0,'13'-4'49'0,"5"-8"-38"0,0 0 6 0,-9 12 1 16,8 0 3-16,10-4 2 15,4 4-15-15,9-4-6 16,9 4-2-16,4 0-10 0,14-4-1 0,13 0 15 15,4 4 8-15,5 0-3 16,9-3-2-16,8 3-2 16,5 0-1-16,5-4 0 15,8-4 2-15,5 0-3 16,4 0-2-16,9 0 0 16,-13 0 1-16,-31 0 5 15,39 0 4-15,-8-8-4 16,-4 5 1-16,-10 3-5 15,-4-4 0-15,-4 0-1 16,-5-4-2-16,4 4 1 16,-12 1-1-16,-5-1 2 15,-10 0 1-15,-12 0 1 0,0 4 2 16,-14 0 3-16,0 0 2 16,-4 0-5-16,-9 1-2 15,-4-1-2-15,-5 4-2 16,0 0-2-16,-9 0 1 15,-4 0 3-15,0 0 1 16,-10 0-4-16,-3 4 1 16,-5 0-33-16,0 0-13 15</inkml:trace>
  <inkml:trace contextRef="#ctx0" brushRef="#br0" timeOffset="38807">9792 3095 132 0,'-4'-4'52'0,"8"-12"-41"0,1 20-2 16,-5-4-8 0,13 8-2-16,-4 0 1 15,4 0 0-15,1 0 0 16,3 0 0-16,1 4 0 0,9 0 11 15,0-1 5-15,8 5 3 16,5 0 3-16,9 8-6 16,4 3-1-16,14 9-5 15,-1 7 1-15,1 5-4 16,4-1 1-16,9 4-7 16,4-3-3-16,5-1 5 0,5 0 3 15,3 1-6-15,1-9 1 16,0 1-1-16,4-5 0 15,0 5 4-15,0-1 2 16,-4 5 2-16,-5-1 0 16,-9 4-4-16,5-3-3 15,-4-5 0-15,-1 1 1 16,-4-1-3-16,0 1 0 16,-5-5 1-16,1 5 2 15,-5-9 1-15,-4-3 1 16,-5-4-2-16,4-5-2 15,-8-3-2-15,0 4 1 16,0-4 3-16,-10 0 1 0,1-1 3 16,0 1 3-16,-4-4-9 15,-1 4-4-15,-4 0 2 16,0-1 0-16,-5-3 2 16,5 4 0-16,-4-4-3 15,-1 0 2-15,-3-1 1 16,-6 1 2-16,-4 0 1 15,1-4 3-15,-1 0-8 16,-4 0-3-16,-10-4-22 16,1-4-7-16,-4 0-69 15</inkml:trace>
  <inkml:trace contextRef="#ctx0" brushRef="#br0" timeOffset="39692">13465 3210 100 0,'-22'-4'38'0,"9"4"-29"0,-5 4-1 0,13-4-2 16,-3 4-4-16,-6 3-2 15,1 5 1-15,-5-4 1 16,0 4 8-16,-4 0 3 16,-9 4 0-16,0 3 2 15,-4 1-6-15,-1 4-1 16,-8 4-4-16,-1 3-1 16,-8 5-1-16,-5-1-2 0,-8 5 3 15,-1-1-4-15,0 1 0 16,-4-9 5-16,-4 1 5 15,-10-1-1-15,5-3 1 16,0 0 1-16,1-1 4 16,3 5-8-16,-4-1-3 0,5 5-5 15,4-5 1-15,-5 9 1 16,1-1 0-16,-5 5 0 16,-5-9 2-16,1 13-1 15,4-5-1-15,-4-3 1 16,-1 3 1-16,10-3-1 15,-1-9 2-15,5 1-2 16,0-5 2-16,4 5-4 16,1 0-2-16,8-1 4 15,-9 5 1-15,14-5 0 16,-5 1-2-16,5-5 1 16,-5 1-1-16,14 4 2 15,-5-5 3-15,0-3 0 0,5 8 0 16,4-9-3-16,0 1-2 15,4 4 3-15,5-13 0 16,5-3-4-16,-1 4 1 16,9 0-35-16,0-4-15 15</inkml:trace>
  <inkml:trace contextRef="#ctx0" brushRef="#br0" timeOffset="42305">1807 5776 68 0,'-4'4'27'0,"4"-4"-21"0,-5 4 23 0,5-4 8 16,-4 3-13-16,-5 5-3 16,0-4-2-16,0 0 0 15,0 0-6-15,-4-4 0 16,-5 4-8-16,5-4-1 0,-9 4 0 15,-5 0 0-15,9-4 0 16,1 0 0-16,-1 4 0 16,0-4 0-16,0 8 0 15,-4-4-2-15,4 4 1 16,5-4 4-16,0 4 4 0,-1-4-2 16,6 3 2-16,-1-3-6 15,4 4-1-15,5 4 4 16,0 0 3-16,0 4-2 15,0 3 2-15,0 5-6 16,5 0-1-16,-5 0 0 16,0 7 2-16,4-3-1 15,1-1 2-15,-1-3-4 16,5-4 0-16,-5 0-1 16,10-5-2-16,-1-3 3 15,5-4 0-15,4 0-1 16,5 0 1-16,-5-12-2 15,4 4 2-15,1 0-26 16,-5 4-12-16,1-8-79 16,-1-4 239-16,0 0 205 15</inkml:trace>
  <inkml:trace contextRef="#ctx0" brushRef="#br0" timeOffset="42606">1514 5981 148 0,'9'-4'55'0,"-4"8"-43"0,17 0 5 16,-9-4 0-16,0 4-10 16,1 0-2-16,3-4 1 15,6 0 3-15,-6 0-2 16,6 4-4-16,3-4-6 16,-3 0-1-16</inkml:trace>
  <inkml:trace contextRef="#ctx0" brushRef="#br0" timeOffset="42860">1825 5890 176 0,'-18'-20'68'0,"23"16"-52"0,4 0-10 0,-9 4-7 16,4-3 4-16,5 3 5 15,0 0 14-15,0 0 8 16,0 0-15-16,0 3 5 0,-1 5 1 16,1 4-7-16,5 0-1 15,-1 4-16-15,5 4-5 16,-1-1 9-16,1 1 9 16,4 0-36-16,1-4-16 15,-6-5-26-15</inkml:trace>
  <inkml:trace contextRef="#ctx0" brushRef="#br0" timeOffset="43088">2047 5890 188 0,'-4'-12'71'0,"-5"4"-55"0,4 4 4 16,5 8-2-16,-4 4-5 15,0 0 2-15,-5 4-4 16,-5 4 1-16,5 7-7 15,-4 5-1-15,0 4 0 0,-5 3 0 16,0 1 0-16,5-5-2 16,0 5-2-16,4-9-19 15,4-3-8-15,1-4-50 16,4-8-47-16,4 0 43 16</inkml:trace>
  <inkml:trace contextRef="#ctx0" brushRef="#br0" timeOffset="43356">2331 5859 192 0,'-13'-16'74'0,"-5"12"-58"0,5 4-6 0,13 4-8 15,0 0-6-15,0-4 16 16,0 12 8-16,0-1-9 15,-4 5 10-15,-1 8 5 0,5 3-5 16,0 5-2-16,0 4-11 16,0 3-3-16,0 1-3 15,9-1 1-15,-5 0-20 16,1-3-6-16,4-8-32 16,-5-5-13-16,-4-3-26 15</inkml:trace>
  <inkml:trace contextRef="#ctx0" brushRef="#br0" timeOffset="43612">2283 5973 180 0,'0'-32'68'0,"8"17"-52"0,1 3 12 0,-9 8 3 16,5-4-5-16,-1 0-1 15,5 0-11-15,0-4-6 16,0 4-5-16,9 4 0 0,-5 4 2 15,9 8-2 1,0 4-6-16,-4 4-1 16,-5 0 4-16,-4 4 4 15,-9 3 1-15,-9 1 0 16,1 0-10-16,-10-1-2 16,-13-3-14-16,8-8-6 15,1-12-79-15</inkml:trace>
  <inkml:trace contextRef="#ctx0" brushRef="#br0" timeOffset="44017">2642 5902 116 0,'-9'12'46'0,"14"-4"-35"0,-5 0-2 15,0-1 0-15,0 1 7 16,0 0 7-16,0 0 12 16,4-4 8-16,5 0-19 15,4-4-6-15,1 0-11 16,8 0-5-16,-4-4 1 0,4 0-2 0,-4-4 2 16,-1 0-2-16,-3-3 2 15,-5-1-2-15,-5 0-1 16,-4 0 1-16,-9 0-1 15,-4 4 0-15,-5 4 0 16,0 0 2-16,-4 8 3 16,0 4 0-16,0 4 2 15,4 4 0-15,5 4 3 16,4 3-3-16,4 5 1 16,10 0-3-16,4 3 2 15,8-7-9-15,10-1 0 16,0-3-42-16,-1-8-18 0,1-8-43 15</inkml:trace>
  <inkml:trace contextRef="#ctx0" brushRef="#br0" timeOffset="45127">3255 5764 264 0,'0'-40'101'0,"0"36"-78"0,0 0-7 15,0 12-15-15,0 0-4 16,0 4 8-16,-9 0 6 15,5 0-5-15,-1 4 14 0,1 3 9 16,4 5-9-16,0 4-1 16,0 7-9-16,4 5-4 15,5 3-3-15,0-4-3 16,4 1 1-16,1-8 1 16,-1-5-41-16,5-3-16 15,0 0-60 1,-5-9-47-16,0-11 66 15</inkml:trace>
  <inkml:trace contextRef="#ctx0" brushRef="#br0" timeOffset="45234">3193 5989 200 0,'-22'-32'77'0,"17"28"-60"0,1 4-5 16</inkml:trace>
  <inkml:trace contextRef="#ctx0" brushRef="#br0" timeOffset="45324">3189 5953 325 0,'22'0'10'0,"4"-4"-4"16,1-4-4-16,9 1 1 0,-1-1-26 15,-4 0-10-15,-9 8-56 16</inkml:trace>
  <inkml:trace contextRef="#ctx0" brushRef="#br0" timeOffset="46779">6049 5377 132 0,'4'-8'52'0,"-4"4"-41"0,9 0 7 16,-5 8-2-16,5-4-1 15,0 0 1-15,-9 0-4 16,5 4-2-16,-5-4-6 16,0 0 13-16,-5 4 5 0,-4 0-4 15,-4-4-3-15,-5 4-8 16,0 0-3-16,-4-4-2 15,0 0-2-15,0 0-2 0,0 0 1 16,4 4 5 0,0-4 9-16,-4 4 0 15,13 4-7-15,-4 3-1 16,4 5 1-16,0 0 3 16,0 4 5-16,0 3 1 15,5 5-2-15,-1 8 0 16,1-9-5-16,-1 9 0 15,1-5-1-15,8-3 1 16,-4 0-2-16,5-5 1 16,-1 1-6-16,5 0-1 15,0 3 0-15,0 1 2 16,4 4 1-16,-4-1 1 0,4-3-2 16,5-5-2-16,0-3-4 15,4-4 0-15,5-4-27 16,-1-8-11-16,-3-8-83 15,-6 0-47 1,-3-4 81-16</inkml:trace>
  <inkml:trace contextRef="#ctx0" brushRef="#br0" timeOffset="47005">5782 5764 168 0,'-9'-8'66'0,"27"8"-52"0,-9 0 3 0,0 0 0 16,4 0-5-16,5-4 1 15,4-4-1-15,9 4 2 16,0-4-7-16,0 0-4 0,0-4 0 16,1 1-4-16,-6 7-2 15,-4-4-51 1,-4 0-63-16,-9 4 23 15</inkml:trace>
  <inkml:trace contextRef="#ctx0" brushRef="#br0" timeOffset="47231">6133 5527 220 0,'0'-12'85'0,"4"20"-66"0,10-16 8 16,-1 8-2-16,0 0-15 15,5 8-3-15,4-4-1 16,1 4 1-16,-1 4-3 16,0 3-1-16,0 9 1 0,0 0-2 15,1 0-2-15,-6-9-2 16,1 5-1-16,-5-8-36 16,5-4-16-16,-9 0-47 15</inkml:trace>
  <inkml:trace contextRef="#ctx0" brushRef="#br0" timeOffset="47455">6417 5472 244 0,'0'-8'90'0,"-18"12"-70"0,14 8-5 0,4-1-8 15,-4 5-5-15,-5 8 3 16,-5-4 13-16,1 3 6 15,0 9-12-15,-1-4-2 0,-8-5-3 16,9 1-3-16,-5 4-1 16,0-1-19-16,1 1-9 15,3-5-45-15,1 1-19 16,4-8-7-16</inkml:trace>
  <inkml:trace contextRef="#ctx0" brushRef="#br0" timeOffset="47727">6542 5480 192 0,'-14'-8'74'0,"32"12"-58"0,-18 11-2 15,4-7-5-15,-4 4-5 16,5 4 2-16,-5 4 17 15,0 3 7-15,-5 9-15 16,1-4 3-16,0-1 2 0,4 1-9 16,0 3-3-16,8-3-5 0,1 0 0 15,-4-1-31-15,4-3-13 16,0-4-37 0,-9-8-50-16,0-1 30 15</inkml:trace>
  <inkml:trace contextRef="#ctx0" brushRef="#br0" timeOffset="47967">6590 5476 232 0,'0'-44'88'0,"9"32"-69"0,0-11 15 0,0 15 1 16,0-4-18-16,4 4-7 0,1 0-4 15,3 0-2-15,10 8-2 16,-5 8-4-16,0 8 1 0,-4 8 1 15,0-1 0-15,-5 13 0 16,-4-5 0-16,-9 1 0 16,-4 0 2-16,-10-1-8 15,-3 1-3-15,-6-13-28 16,1-3-12-16,0 0-58 16</inkml:trace>
  <inkml:trace contextRef="#ctx0" brushRef="#br0" timeOffset="48342">6928 5562 156 0,'4'0'57'0,"5"4"-44"0,-4 12 5 0,4-4-1 15,-1-12-8-15,-3 4-3 16,4 4-3-16,9 0 0 15,-5-8-2-15,0-4 4 0,5 4 4 16,4 0-5-16,-9-8 0 16,5 4 0-16,-9-8 0 15,-4 4-2-15,-1-4-2 16,-4 1 3-16,-9-5 0 16,0 4-4-16,-4 0 1 0,-5 8 0 15,0-4 2-15,1 12 3 16,-1 0 2-16,0 4 1 15,0 8 0-15,9-4-2 16,5 7-1-16,0 1-1 16,8 8 0-16,9-12-22 15,1 3-8-15,12-3-64 16,-3 0-35 0,3-8 60-16</inkml:trace>
  <inkml:trace contextRef="#ctx0" brushRef="#br0" timeOffset="52589">7794 5318 168 0,'0'-16'63'0,"0"12"-49"0,9-4 11 0,-9 8 5 0,0 0-5 16,0-4 3-16,4 4-10 15,-4 0 0-15,0 0-11 16,5 8 9-16,-5 8 4 0,0-4 1 16,0 19-1-16,0 1-6 15,0 3-1-15,0 1-4 16,4 3 2-16,1 1-8 15,-1-1-2-15,5-7-1 16,0-4 2-16,-5-5-12 16,5 1-3-16,-4-4-29 15,-1-1-11-15,-4-3-51 16,0-4-46 0,-4-4 60-16</inkml:trace>
  <inkml:trace contextRef="#ctx0" brushRef="#br0" timeOffset="52756">7727 5582 212 0,'-17'-35'82'0,"8"19"-64"0,22 4-4 0,-4 8-8 15,4 0-4-15,-4 4 1 16,13-4-4-16,5 0 1 16,0-4 0-16,4 0-9 0,4 4-2 15,-4 1-49 1,-4-1-51-16,-5 0 28 15</inkml:trace>
  <inkml:trace contextRef="#ctx0" brushRef="#br0" timeOffset="55966">10672 5144 96 0,'-5'-4'38'0,"-4"0"-29"0,1 4 14 16,3 0 8-16,1 0-4 15,-1 0-1-15,1 0-12 16,-5 0-4-16,-4 4-6 16,4-4-1-16,-9 4 3 0,0 4-3 0,-4-4 0 15,4 4 5-15,0 0 3 16,1-4-2-16,-1 7 0 15,-4 1-3-15,8 4 1 16,-3 4 0-16,3 0 1 16,1 7 2-16,4 5 1 15,-4-1-3-15,4 9 0 16,0-5 4-16,5 1 2 16,8 3-5-16,-4-3-1 15,4-1 0-15,5-3 2 16,5-8-7-16,-5-1-2 15,4-3 1-15,9-4 1 0,5 0-1 16,-1-4-2-16,5-1-4 16,1-7-2-16,3 0-8 15,1 0-4-15,-1-8-26 16,-4 0-9-16,0 0-51 16</inkml:trace>
  <inkml:trace contextRef="#ctx0" brushRef="#br0" timeOffset="56195">10374 5468 216 0,'-9'-12'82'0,"0"20"-64"0,14-8-7 0,13 0-8 16,-1 0-7-16,10 4 0 15,0-8 9-15,-1 0 6 16,10-4-5-16,-9 4-8 0,8 0-3 16,1 0-31-16,-1 0-12 15,1 0-35 1</inkml:trace>
  <inkml:trace contextRef="#ctx0" brushRef="#br0" timeOffset="56419">10761 5262 216 0,'-5'-7'82'0,"10"10"-64"0,12 5-4 16,-12-4-8-16,17 4-9 16,-4 0 2-16,8 12 3 15,1 4 1-15,-5-1-1 16,5 1-2-16,-5 4 1 0,-4-5-1 15,0-3 0-15,-5-4-25 16,0 0-10-16,1-5-51 16</inkml:trace>
  <inkml:trace contextRef="#ctx0" brushRef="#br0" timeOffset="56642">11045 5282 212 0,'-22'-31'79'0,"13"23"-61"0,4 8-7 0,1 0-7 16,-1 4-4-16,1 0 0 15,0 3 4-15,-5 9 2 16,-5 0-2-16,-3 4 13 0,-1 3 8 16,0 1-13-16,0 4-6 15,1 7 0-15,-1-3 0 16,4-1-60-16,-3-3-25 15,3-4-18 1</inkml:trace>
  <inkml:trace contextRef="#ctx0" brushRef="#br0" timeOffset="57197">11236 5235 172 0,'-14'-12'66'0,"10"8"-52"0,4 0 10 0,0 4 0 0,-4 0-8 16,4 0 1-16,0 8 1 16,4 4 3-16,-4 4-11 15,0 3 3-15,4 9 1 0,1 0-5 16,-1 7-1-16,1 5-4 15,4 3-3-15,0 0 0 16,-1 5 1-16,1-5-12 16,-4 1-6-16,4-13-20 15,-5 1-10-15,5-5-55 16</inkml:trace>
  <inkml:trace contextRef="#ctx0" brushRef="#br0" timeOffset="57453">11280 5258 244 0,'0'-51'90'0,"5"43"-70"0,-5-4 10 0,4 5 2 16,5-1-18-16,0 0-2 16,4 0-10-16,5 4-2 15,9 4 0-15,4 4 0 0,-5 4 0 16,1 8 0-16,-5 7 2 15,-4 9 1-15,-9 3 1 16,-9 5 0-16,-9-1 2 0,-4-3-3 16,-10-5 0-1,-3 5-12-15,-1-8-7 0,-4-9-38 16,4 1-17-16</inkml:trace>
  <inkml:trace contextRef="#ctx0" brushRef="#br0" timeOffset="57574">11631 5349 220 0,'4'-19'82'0,"-4"19"-64"0,18 11-13 16,-4-3-10-16</inkml:trace>
  <inkml:trace contextRef="#ctx0" brushRef="#br0" timeOffset="57859">11702 5361 324 0,'13'8'-1'0,"5"-4"2"15,0 0-1-15,0 0 0 0,-5 0 0 0,-4-4 0 16,0-4 0-16,0 0 2 16,-9-4-1-16,-5 0 2 15,1-4-4-15,-1 0 0 16,-4 1-4-16,-4-5-1 16,-5 4 3-16,1-4 1 15,-6 4 4-15,-3 4 3 16,-1 8 7-16,0 4 2 15,1 4-3-15,4 4-1 16,4 4-6-16,5 8-1 16,4-1 1-16,4 5 0 15,10 3 0-15,8 1 2 16,5-4-8-16,4-5-3 0,5-3-26 16,4 4-10-16,0-12-56 15</inkml:trace>
  <inkml:trace contextRef="#ctx0" brushRef="#br0" timeOffset="58414">11858 5270 176 0,'-9'-31'68'0,"4"27"-52"0,-4-8 6 16,9 12-1-16,5-4 2 15,-10 4 3-15,5 0-2 16,0 0-1-16,0 0-12 0,0 8 2 15,0 4 3-15,5 7-6 0,-1 1-1 16,1 8-3-16,-5-1-1 16,0 5-3-16,4 0 1 15,1 3-2-15,-10-7-1 16,1 3 1-16,4-11 1 16,-5 4-3-16,1-8 0 15,8-1 1-15,1-11 0 16,-10 8-3-16,5-12 2 15,0-4-4-15,9-12 1 16,4 1 0-16,1-9 2 16,-1-8 1-16,5-3 1 15,0-1-3-15,-1 1 2 16,-3-1 7-16,3 5 4 0,1 3-5 16,0 8-3-16,0 5-1 15,4 3 1-15,0 4-3 16,0 4 0-16,-4 8-1 15,-5 4 0-15,-4 7 2 16,-4 5 2-16,-1 0-1 16,-4 4-1-16,-4-5 1 15,-1 1 1-15,1-4-1 16,-1-4-1-16,1-4 1 16,4-4 1-16,0-4-1 15,4-8 2-15,1 0-4 16,-1-8 0-16,5 0-12 15,0 0-7-15,-4 5-55 0,-1-1-24 16,0 8-2 0</inkml:trace>
  <inkml:trace contextRef="#ctx0" brushRef="#br0" timeOffset="58790">12555 5132 220 0,'-9'-20'82'0,"0"24"-64"0,0-4 9 15,9 0 0-15,-9 0-5 16,9 0-1-16,-4 0-5 16,-1 4-2-16,-3 4-8 15,-1 8 7-15,9 4 6 0,-5 3-4 16,1 9 2-16,-1 4-10 16,5 3-2-16,0 4-1 15,0 1 2-15,0 3-5 16,9-7-3-16,5-1-30 15,-6-3-12-15,6-9-56 16,-1 1-64-16,5-4 50 16</inkml:trace>
  <inkml:trace contextRef="#ctx0" brushRef="#br0" timeOffset="58941">12373 5322 252 0,'0'-24'96'0,"44"24"-75"0,-13-4-14 0,-9 4-11 16,18-4-41-16,14 0-15 15,-5-4-29-15,-1 4-12 0</inkml:trace>
  <inkml:trace contextRef="#ctx0" brushRef="#br0" timeOffset="225402">3539 5898 116 0,'5'0'44'0,"-1"-4"-35"0,-4-4 14 0,9 8 5 16,-4 0-7-16,3-4 0 16,-3 0 3-16,-1 4 2 0,1-4-13 15,-1 0 3-15,1 0 4 0,-5 4-5 16,4 0 0-16,1-4-9 16,-1 1-2-16,5-1-4 15,0 0-1-15,4 0 1 16,0 0 2-16,5-4 1 15,-5 0 1-15,-4 0-7 16,5 0 0-16,-5 0 5 16,-5 0 4-16,0 4-6 15,-4 0 1-15,9 1-1 16,-9-1 2-16,5 0-3 16,-5 4 0-16,-5 0 1 15,5 0 2-15,0 8-3 16,0 3 0-16,0 9 7 0,0 8 4 15,-4 3-3-15,4 9 1 16,0 7-3-16,4-3 2 16,1-9-6-16,-5 5-1 15,0-9 0-15,4-3 0 16,-4-12 2-16,5-1 3 16,-1-7 0-16,-4 0 0 15,-9 0-1-15,5-8 2 16,-1 0-3-16,-8 0-2 15,4 0 0-15,-9 0-1 16,5-4 0-16,-5 0 2 16,14 0 3-16,-9 0 2 0,13 4-1 15,0-4 1-15,8 0-2 16,6 0 0-16,12 0-6 16,10 4 1-16,8-3 0 15,5-5 2-15,4 0-3 16,5-4 0-16,0 0-34 15,-9 0-15-15,-5-4-84 16</inkml:trace>
  <inkml:trace contextRef="#ctx0" brushRef="#br0" timeOffset="226273">8145 5645 176 0,'-5'-15'66'0,"1"7"-52"0,4 0 12 0,0 4 1 15,4-4-4-15,1 0-2 16,-1-8 0-16,1 4 1 16,4-3-12-16,4-1 1 0,0 0 0 15,5 0-6-15,4 0-1 0,-4 9-2 16,0 3 1-16,-1 4-2 16,-3 7 2-16,-1 13-2 15,-4-4-1-15,-9 4 3 16,0 7 0-16,-9 5-1 15,0-4 1-15,-4-5 9 16,-5 1 4-16,-4-4-5 16,0 7-2-16,0-3-1 15,4-4 0-15,0 0-4 16,5-5-1-16,4-7-1 16,13-4 1-16,14-4 0 15,13-4 1-15,9 0-5 16,13-4 1-16,-4 0-38 15,0 5-16-15,0-1-83 16</inkml:trace>
  <inkml:trace contextRef="#ctx0" brushRef="#br0" timeOffset="227251">12937 5361 148 0,'18'-20'57'0,"-10"12"-44"0,6-7 14 0,-5 11 5 0,-9-4-7 16,4-4-2-16,-4 0-2 15,0 0 1-15,0-3-12 16,0-1 3-16,4 0 1 0,5 0-5 16,5 0-3-16,-1 5-3 15,5 3 0-15,-5 0 4 16,9 8 8 0,1 0-4-16,-6 8-5 15,-3 3-2-15,-6 5-4 16,-3 0-1-16,-5 8 3 15,-5-1 1-15,-3 5-1 16,3-4-2-16,1-1 3 16,-5-3 2-16,9 0 0 0,-9-4 2 15,5-4 2-15,4-1 2 16,-5 1 1-16,5-4 2 16,5 4 2-16,3-4 2 15,1 4-10-15,5-4-2 16,-1 3-2-16,0 5 2 15,5 0-3-15,-5 4 0 16,1 3 1-16,-10 9 2 16,-13-4-1-16,-13 3 0 15,-18-3-14-15,-27 0-4 16,-21-5-91-16,-19 5-38 0,-17-16 6 16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1:51.87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202242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02917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203458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204178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204406">2029 790 124 0,'22'-4'49'0,"-22"4"-38"0,32-20 26 0,-19 16 10 0,5 0-8 16,4 0-2-16,0-4-13 15,0 0-4-15,0 5-21 16,1-1-108-1,-6 0 59-15,1 0-82 0</inkml:trace>
  <inkml:trace contextRef="#ctx0" brushRef="#br0" timeOffset="266302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267039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267337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267562">8091 786 160 0,'-13'-4'63'0,"13"20"-49"0,9-8 5 0,-9-8 0 16,4-4 6-16,5 4 5 16,5-4 1-16,8-4 3 15,9 0-18-15,4-4 0 0,5 8-2 16,-4 0-7-16,-1-4-2 15,-4 4-3-15,-4 0-2 16,-5 0-19-16,-4 4-10 16,-9 0-91-16</inkml:trace>
  <inkml:trace contextRef="#ctx0" brushRef="#br0" timeOffset="-50668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-5014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43209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44424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46062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47186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50055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52321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53583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56285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34489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35269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35856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6471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36996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37477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37957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38393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38889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391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239398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240120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242177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242764">3322 1291 140 0,'-5'-8'52'0,"-4"12"-41"0,14-12 4 16,-5 8-1-16,0-4-3 15,4 4 1-15</inkml:trace>
  <inkml:trace contextRef="#ctx0" brushRef="#br0" timeOffset="243362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273431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274003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274799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275025">8966 581 144 0,'9'0'55'0,"-9"0"-43"0,22-4 21 15,-13 0 26 1,5 4-33-16,-1-4 6 16,0 4-20-16,0-4-7 15,5 4-3-15,0-4-44 0,4 4 23 16,-4-4-94-1,0 4 63-15</inkml:trace>
  <inkml:trace contextRef="#ctx0" brushRef="#br0" timeOffset="275655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276481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276885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277125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277338">10250 577 144 0,'0'0'55'0,"9"4"-43"0,13-8 16 16,-9 4 7-16,5-4-4 15,4 0 2-15,0 0-13 16,5-4-4-16,0 4-9 16,-1 4-5-16,-8-4-1 0,0-4-23 15,-9 4-10-15,-5 0-55 16</inkml:trace>
  <inkml:trace contextRef="#ctx0" brushRef="#br0" timeOffset="277802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278267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281358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281705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282034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282156">12803 474 176 0,'-13'-4'68'0,"9"-4"-52"0,4 8-12 0,0 0-9 0,0-8 7 16,0 8 5-16</inkml:trace>
  <inkml:trace contextRef="#ctx0" brushRef="#br0" timeOffset="282409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282787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283024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283510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283985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284407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284621">13780 328 248 0,'-4'-24'93'0,"4"24"-72"0,4-4-2 16,-4 0 5-1,5 0-15-15,-1-3 6 16,10 3-8-16,3-8-4 16,1 8-2-16,9-8-4 15,-1 4 2-15,5 0-12 16,5 4 6-16,-9 4-49 0,-1 4 31 0,-8-4-95 16,0 8 67-1</inkml:trace>
  <inkml:trace contextRef="#ctx0" brushRef="#br0" timeOffset="284827">13820 474 148 0,'-13'12'55'0,"13"-12"-43"0,13 4 3 0,-8-4 19 16,-1 4-21-16,5 0 28 15,9 0-23-15,-5-4 2 16,1 4-12-16,-6-4-89 16,6 0 44-16,-5-4-87 15,4 0 70-15</inkml:trace>
  <inkml:trace contextRef="#ctx0" brushRef="#br0" timeOffset="285264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285713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286749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287454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287710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287951">14766 502 200 0,'0'-8'74'0,"0"8"-58"0,9 4 5 0,-4-4 10 16,-1 4-18-16,5 0 22 15,4 0-20-15,-4-4 15 16,4 0-17-16,1-4-5 15,4 4-5-15,-5-8-11 16,5 4 4-16,-1-4-21 16,1 8 15-16,0-8-71 15,0 8 45-15</inkml:trace>
  <inkml:trace contextRef="#ctx0" brushRef="#br0" timeOffset="288370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288640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28940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289858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290142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290383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290653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293057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7:48.84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1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3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4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5">2029 790 124 0,'22'-4'49'0,"-22"4"-38"0,32-20 26 0,-19 16 10 0,5 0-8 16,4 0-2-16,0-4-13 15,0 0-4-15,0 5-21 16,1-1-108-1,-6 0 59-15,1 0-82 0</inkml:trace>
  <inkml:trace contextRef="#ctx0" brushRef="#br0" timeOffset="6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7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8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9">8091 786 160 0,'-13'-4'63'0,"13"20"-49"0,9-8 5 0,-9-8 0 16,4-4 6-16,5 4 5 16,5-4 1-16,8-4 3 15,9 0-18-15,4-4 0 0,5 8-2 16,-4 0-7-16,-1-4-2 15,-4 4-3-15,-4 0-2 16,-5 0-19-16,-4 4-10 16,-9 0-91-16</inkml:trace>
  <inkml:trace contextRef="#ctx0" brushRef="#br0" timeOffset="10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1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12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13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14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15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16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17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18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19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0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1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2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4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5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6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7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8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30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31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32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33">3322 1291 140 0,'-5'-8'52'0,"-4"12"-41"0,14-12 4 16,-5 8-1-16,0-4-3 15,4 4 1-15</inkml:trace>
  <inkml:trace contextRef="#ctx0" brushRef="#br0" timeOffset="34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35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36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37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38">8966 581 144 0,'9'0'55'0,"-9"0"-43"0,22-4 21 15,-13 0 26 1,5 4-33-16,-1-4 6 16,0 4-20-16,0-4-7 15,5 4-3-15,0-4-44 0,4 4 23 16,-4-4-94-1,0 4 63-15</inkml:trace>
  <inkml:trace contextRef="#ctx0" brushRef="#br0" timeOffset="39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40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41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42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43">10250 577 144 0,'0'0'55'0,"9"4"-43"0,13-8 16 16,-9 4 7-16,5-4-4 15,4 0 2-15,0 0-13 16,5-4-4-16,0 4-9 16,-1 4-5-16,-8-4-1 0,0-4-23 15,-9 4-10-15,-5 0-55 16</inkml:trace>
  <inkml:trace contextRef="#ctx0" brushRef="#br0" timeOffset="44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45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46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47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48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49">12803 474 176 0,'-13'-4'68'0,"9"-4"-52"0,4 8-12 0,0 0-9 0,0-8 7 16,0 8 5-16</inkml:trace>
  <inkml:trace contextRef="#ctx0" brushRef="#br0" timeOffset="50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51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52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53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54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55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56">13780 328 248 0,'-4'-24'93'0,"4"24"-72"0,4-4-2 16,-4 0 5-1,5 0-15-15,-1-3 6 16,10 3-8-16,3-8-4 16,1 8-2-16,9-8-4 15,-1 4 2-15,5 0-12 16,5 4 6-16,-9 4-49 0,-1 4 31 0,-8-4-95 16,0 8 67-1</inkml:trace>
  <inkml:trace contextRef="#ctx0" brushRef="#br0" timeOffset="57">13820 474 148 0,'-13'12'55'0,"13"-12"-43"0,13 4 3 0,-8-4 19 16,-1 4-21-16,5 0 28 15,9 0-23-15,-5-4 2 16,1 4-12-16,-6-4-89 16,6 0 44-16,-5-4-87 15,4 0 70-15</inkml:trace>
  <inkml:trace contextRef="#ctx0" brushRef="#br0" timeOffset="58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59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60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61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62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63">14766 502 200 0,'0'-8'74'0,"0"8"-58"0,9 4 5 0,-4-4 10 16,-1 4-18-16,5 0 22 15,4 0-20-15,-4-4 15 16,4 0-17-16,1-4-5 15,4 4-5-15,-5-8-11 16,5 4 4-16,-1-4-21 16,1 8 15-16,0-8-71 15,0 8 45-15</inkml:trace>
  <inkml:trace contextRef="#ctx0" brushRef="#br0" timeOffset="64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65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6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67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68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69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70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71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0:39.45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480 269 84 0,'-4'0'33'0,"4"0"-26"0,0 4 3 16,0-4 1-16,0 0-1 0,0 0 2 16,0 0 0-16,0 0 2 15,8 4 4-15,-3-4 1 16,4 0-4-16,0 0 1 15,0 0-9-15,-1 0-2 0,6 0 1 16,4 0 1-16,-1 0 1 16,6 0-2-16,3 0 1 15,1 0-4-15,4 0 0 16,0-4 1-16,5 4 0 16,-1 0 0-16,1 0 0 15,-1-4 0-15,1 4 0 16,-1-4 0-16,1 0 0 0,4 0 0 15,0 0 2-15,0 0-3 16,4 0 0-16,0 0-1 16,1 0 1-16,4 0 0 15,-5 0 1-15,1 4-5 16,-1 0 1-16,0-4 2 16,1 0 1-16,-5 0-1 15,0 0-2-15,0 0-2 16,0 1 1-16,0-1 1 15,4 0 2-15,0 0-3 16,1-4 0-16,-1 4 3 16,1 0 1-16,-1 0-1 15,0 0-2-15,1 0 1 16,4 0-1-16,-5 0 0 16,1 0 0-16,-1 0 0 0,0 0 2 15,1 0-1-15,4 0-1 16,-1 0-2-16,1 1 1 15,0-1 1-15,4 0 2 16,-4 0-3-16,9 0 0 16,-5 0 1-16,1 0 0 15,-5 0 0-15,-1 0 0 16,1 4 2-16,0-4 3 16,0 0-4-16,4 4-3 15,-4-4 1-15,4 0 2 16,1 4 0-16,-1 0-1 15,-4 0-2-15,4 0 1 16,0 0 1-16,1 0 2 16,-5 0-1-16,4 0-1 0,0 0-2 15,0-4 1-15,1 0-1 16,-1 4 0-16,5 0 4 16,-5 0 3-16,0 0-4 15,-4 0-3-15,0 0 1 16,0-4 2-16,4 0 0 15,-4 0 2-15,0 0-4 16,0 0 0-16,4 1 1 16,-4-1 2-16,4 0-3 15,0 0 0-15,1 0 1 16,-1 0 0-16,0 0 0 16,18 4 2-16,0-4-3 0,-4 4-2 15,0-4 2-15,-1 4 2 16,-8-4 0-16,0 0-1 15,-5 0 1-15,-4 4-1 16,-5 0 0-16,5-4 0 16,0 4-3-16,0 0 0 15,0 0-3-15,0 0 1 16,-5 0 1-16,0 0-1 16,-4 0 1-16,0 0 3 15,-4 0 0-15,-5 4 1 16,-9-4 0-16,-4 0 2 15,0 0 1-15,-5 0 3 16,0 0-3-16,1 0-2 0,-5-4-27 16,-1 0-12-16</inkml:trace>
  <inkml:trace contextRef="#ctx0" brushRef="#br0" timeOffset="1817">711 1196 136 0,'0'0'52'0,"0"0"-41"0,4 0 7 0,-4 0 0 16,0 0-10-16,9 4-2 15,0 0 0-15,0 0 1 16,4-4-3-16,1 4 2 0,3-4 3 16,6 4-1-16,3-4 1 15,1 0-3-15,4 0 1 16,5 0 0-16,-1 0 1 15,5 0-2-15,5 0-1 16,3 0-3-16,6 0 1 16,3 0-4-16,6 0 0 15,3 0 1-15,1 0 2 16,-1 0-1-16,10-4-1 0,-1 4 3 16,5 0 0-16,5 0-4 15,-5 0 1-15,0 0-2 16,4 0 0-16,-4-4 2 15,4 0 0-15,5 0 0 16,0 0 0-16,0 0 0 16,0 0 0-16,-5 1-3 15,5-1 2-15,-5 0 1 16,1 0 0-16,-1 0 2 16,5 0 1-16,0 0-4 15,-5 4 1-15,0 0 0 16,-4-4 0-16,0 0 0 0,0 0 2 15,0 0-1-15,0 0 2 16,0 0-4-16,0 4-2 16,-9 0 2-16,-4 0 0 15,-1 0 1-15,1-4 2 16,-5 0-1-16,-4 0-1 16,4 0 1-16,-4 0 1 15,-1 0-1-15,1 1-1 16,-5-1 1-16,1 0-1 15,-5 0 0-15,-1 0 2 16,1 4-1-16,0 0-1 16,0-4 1-16,-5 0-1 15,1 0 0-15,-1 0 2 0,5 0 1 16,-5 0 3-16,1 0-5 16,-1 4-1-16,1 0 0 15,4 0 2-15,-5 0 1 16,0 0 1-16,1 0 0 15,-5 0 2-15,9 0-5 16,-5 0-3-16,-4 0 3 16,0 0 1-16,-5 0 0 15,-3-4 1-15,-1 0-2 16,0 0 2-16,0 0 0 16,0 4 1-16,-4-4-5 15,-1 0-1-15,-4 4 9 16,-4 0 8-16,0-4-6 15,0 1 0-15,4 3-7 16,0 0-2-16,0 0 0 0,1 0 0 16,-1 3 0-16,0 1 2 15,0 0-1-15,0-4-1 16,-4 4 1-16,0 0 1 16,0 0 1-16,-1-4 1 15,-8 0-31-15,0 4-12 16</inkml:trace>
  <inkml:trace contextRef="#ctx0" brushRef="#br0" timeOffset="3798">658 336 96 0,'4'-4'35'0,"-4"4"-27"0,5 0 11 0,-5 0 3 16,0 0-1-16,0 0 2 15,0 0-2-15,-5 4-1 16,1 0-8-16,-1-4-5 0,1 4-4 15,-1-4 0-15,1 0 2 0,-1 0 2 16,1 0 1-16,0 0-2 16,-5 0 1-16,0 0-4 15,0 0 0-15,5 0-1 16,-5 0 1-16,0 0-2 16,0 0 2-16,0 0-4 15,0 0 0-15,0 0 3 16,0 0 1-16,0 0 3 15,1 0 1-15,-6 4-3 16,1 0-1-16,0 0-1 0,-1-1 1 16,1 1-4-16,4 0-2 15,0 0 4-15,0 0 3 16,0-4 1-16,1 0 0 16,-1 0-3-16,0 4 1 15,0-4-2-15,0 4 2 16,0 0-2-16,0 0 2 15,0-4-2-15,0 4 2 16,1 0-2-16,-1 0 2 16,-5 0-4-16,6 0 0 15,-1 0-1-15,0 0 0 16,-5 0 4-16,6 0 3 16,-6 3-2-16,1 1-2 15,0 0 0-15,-1-4-1 0,1 4 0 16,4 0 0-16,0 0 0 15,0 0 2-15,0 0-1 16,1 0 2-16,-1-1-4 16,0 1-2-16,0 0 6 15,0 4 3-15,0 0-3 16,0 0 0-16,0 0-1 16,0-1-2-16,1 1 1 15,-1 4-1-15,0 0 2 16,0 4 1-16,5-5-1 15,-1 1-2-15,1 0 1 16,-1 4-1-16,1-1-3 16,-1 1 2-16,1 0 1 15,-1-4 2-15,5 0-1 0,0-1 2 16,0 1 0-16,0 0 1 16,0-4-2-16,0 0 1 15,5 3-2-15,-1-3-1 16,1 0 1-16,-1 0-1 15,1 0 0-15,4 0 2 16,-1-1-1-16,1-3 2 16,-4 4-2-16,4 0 2 15,-5-4 0-15,5 4 3 16,0 0-3-16,0-1-2 16,0-3 2-16,-1 0 0 15,1 0-1-15,5 0 1 0,-5 0 0 16,4 0 1-16,0 0-2 15,0 0-2-15,1 0 1 16,-1-1 1-16,0-3-1 16,1 0-1-16,-1 0 1 15,5 0 1-15,0-4-1 16,-1 4-1-16,1-4 1 16,0 0 1-16,0 0-1 15,-1 0-1-15,-3 0-2 16,-1 0 1-16,0 0 3 15,5 0 1-15,-4 0-4 16,-1 0-1-16,0 0 3 16,0 4 1-16,1-4 0 15,4 0 1-15,-5 0-4 0,0 0 0 16,5 0 1-16,-5-4 2 16,5 4 1-16,-5 0 1 15,1 0-2-15,-1 0 1 16,0 0-2-16,1 0-1 15,-1 0 1-15,-4 0 1 16,0 0-1-16,0 0-1 16,0 0 3-16,-1 0 0 15,-3 0-4-15,-5 0 1 16,0 0-2-16,0 0 0 16,0 0-62-16,-5 0-29 15,-3 0-35-15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0:48.53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830 0 156 0,'0'-4'60'0,"4"4"-47"0,-8 0 6 16,4 0 0-16,0 0-9 15,0 0-1-15,0 0-3 0,0 0-1 16,0 0-3 0,0 0 7-16,0 4 4 0,0-4-2 0,0 4 1 15,0 0-5 1,0-4 1-16,0 0-3 0,0 0 0 15,-4 0-3-15,-1 0 1 16,1 0 0-16,-1 0 3 16,1 0 1-16,-1 0 1 15,1 0-4-15,-1 0-1 16,-3 0 1-16,-1 0 0 16,0 0-2-16,0 0 1 15,0 0 0-15,0 0 3 16,-4 0-1-16,4 0 0 15,-4 0 1-15,4 4 1 16,-5-4-1-16,6 4-1 0,-6 0-6 16,5-4-1-16,-4 0 1 15,0 4 2-15,-1-4 0 16,1 0-1-16,4 0 1 16,0 0-1-16,-4 0 2 15,4 0 1-15,-4 4 1 16,4 0 2-16,0-4-8 15,0 4 0-15,0-1 2 16,0 1 2-16,0 0-3 16,1-4 1-16,-1 4 0 15,0-4 0-15,0 0 4 16,0 0 5-16,0 4-3 16,5 0-1-16,-10-4-2 0,6 4-3 15,-1 0 1-15,0 0 1 16,0 4-1-16,-4-4 2 15,-1 4-2-15,1 0-1 16,0-4 1-16,-1 0-1 16,-3 0 2-16,3-1 3 15,1 1-2-15,0 4 0 16,-1-4-1-16,1 4 1 16,0 0-2-16,-1 0 2 15,1 0-2-15,0 0 2 16,4 0-2-16,0 0 2 15,0-1-2-15,-4 1-1 16,4 4 1-16,-5 0-1 0,1 0 0 16,0 0 2-16,-1 3-1 15,1 1 2-15,4 0-4 16,0 0-2-16,0 4 2 16,5-5 2-16,0 1 0 15,-1 0-1-15,1-4 1 16,-1 4 1-16,1-1-1 15,-1-3-1-15,1 4 3 16,0 0 2-16,4-4-2 16,0-1-2-16,0 1 0 15,0 0-1-15,0 0 0 16,4-4 0-16,0 0 0 16,-4 0 0-16,5 4 2 0,-1-5 3 15,1 1-2-15,-1 0-2 16,1 0 0-16,-1 0-1 15,5 0 2-15,0 0 1 16,0 0-1-16,0-4 1 16,-1 4 0-16,1-4 1 15,0 3-2-15,0 1 1 16,0 0-2-16,0 0-1 16,0 0 1-16,0 0-1 15,4 0 0-15,-4 0 0 16,4 0 0-16,0-1 2 15,1 1-1-15,-1 0 2 16,0 0-2-16,1 0 2 16,-1 0-7-16,0 4 1 0,1-4 5 15,-1 0 4-15,0-1-3 16,1 1-2-16,-1 0 2 16,5-4 2-16,-5 0-4 15,0 4-1-15,5-4 0 16,0 0 0-16,0 0 0 15,-1 0 0-15,1-4 0 16,0 0 2-16,0 0-3 16,4 4 0-16,0 0 3 15,0 0 1-15,1 0-4 16,-1 0 1-16,0 3 0 16,0 1 0-16,0-4-3 15,1 0 2-15,-1 0 1 16,4-4 2-16,-3 4-1 0,3-4 2 15,-3 0-4-15,-1 4 0 16,0-4 3-16,0 0 1 16,0 0-1-16,1 0 1 15,-1-4-4-15,0 0-2 16,-4 0 2-16,0 0 2 16,-1 0 0-16,-3 0 2 15,-1 0-4-15,0 4-2 16,-4-3 2-16,0 3 2 15,0 0 0-15,0 0-1 16,-5 0-2-16,-4 0 1 0,0 0 1 16,0 0 2-1,0 0-1-15,0 0-1 0,0 0 1 16,-4 0 1-16,-1 0-3 16,1 3-2-16,-5 1 2 15,5-4 0-15,-5 4-2 16,0 0 2-16,-5 0-1 15,1-4 0-15,-5 4 0 16,-4-4 0-16,0 0 4 16,0 0 1-16,0 0-4 15,-1 0-1-15,1 0 1 16,0-4 0-16,-5 0 1 16,5 0 2-16,-5 0-3 15,1 0-2-15,-1 1 4 0,1-1 3 16,-1 0-6-16,5 0 0 15,-5 0 0-15,5 0 3 16,0 0 0-16,-1 0-1 16,1 0 1-16,0-4-1 15,4 4 2-15,0-4 1 16,1 0-4-16,-1 0 1 16,0 1-2-16,0-1 0 15,1 0 2-15,3 0 2 16,1 0-1-16,0 0-1 15,-1 0 1-15,1 0-1 16,0 0 0-16,-1 0 2 16,1 1-3-16,0-1 0 15,4 0 1-15,-4 0 0 0,4-4 0 16,0 4 0-16,0 0-3 16,0 0 2-16,5 0 1 15,-5-3 0 1,0-1 0-16,0 4 0 15,4-4 0-15,1 0 0 16,0 0 0-16,-1 1 0 16,1-1 0-16,-1 0 0 15,1 0 2-15,4 0-1 16,0-4-1-16,0 1 1 16,0-1 1-16,0 0-3 15,4 0-2-15,1 0 2 16,-1 1 2-16,5-1 0 0,0-4-1 15,0 0-2-15,4 1-1 16,0-5 4-16,5 4 1 16,0 0-3-16,0 5 1 15,0-1 0-15,-1 0 2 16,1 0-3-16,4 4 0 16,0 1-1-16,5-1 0 15,4 0 2-15,0 0 0 16,0 0 0-16,0 4 0 15,1 0 0-15,-6 1 2 16,1-1-3-16,-1 4 0 16,-3 0-1-16,-1 0 0 0,0 0 0 15,-4 4 0 1,0 0 2-16,-5 0 2 0,-4 0-1 16,0 0-1-16,0 0 1 15,-5 0-1-15,-4 0 0 16,0 0 2-16,4 0-3 15,-4 0 0-15,0 0 1 16,0 0 0-16,-4 0 2 16,4 0 1-16,-4 0-6 15,-1 0 0-15,-4-4 1 16,0 4 1-16,0 0 1 16,1-4 0-16,-6 0 0 15,1 4 2-15,0-4-1 16,-1 0-1-16,1 0-2 0,-5 4 1 15,0 0 1-15,1 0 0 16,-1 0 0-16,0 0 2 16,-4 4-3-16,4 0 0 15,0 0-1-15,1 4 0 16,-1 0 2-16,0 0 0 16,-4 0 2-16,4-1 1 15,-4 1-4-15,0 4-1 16,0-4 1-16,-1 4 0 15,1 0 1-15,0 0 0 16,0-1 0-16,0 1 0 16,4 4 0-16,-4 0 2 15,4 4-3-15,0-1 0 16,0 1 1-16,1 0 0 16,-1 4 0-16,4-5 2 0,1 1-1 15,4 0 2-15,0-1-4 16,0 1 0-16,5 0 1 15,0 0 0-15,4-1 0 16,0 1 2-16,0 0-3 16,0-4 0-16,0 0 1 15,0-5 0-15,0 1 0 16,0-4 2-16,0 0-3 16,0 0 0-16,0-4 3 15,0-4 3-15,0 0-2 16,0 0 0-16,0-4-1 15,4-4-2-15,0 0-2 16,-4-4-1-16,5 0 4 0,-5 1 1 16,0-1-3-16,4 0 1 15,1 0 0-15,-1 0 0 16,1 0-3-16,-1 0 0 16,1 1 4-16,-1-5 3 15,5 0-1-15,0 0-2 16,0-3-3-16,4-1 1 15,0 0 1-15,1 0 0 16,-1 1 0-16,0-1 2 16,1 4-3-16,-6 0-2 15,1 4 4-15,0 5 1 0,-4-1-3 16,-1 4-1 0,-4 4 1-16,0 4 2 0,-4 4-5 15,-1 3 1-15,-4 1 1 16,0 4 1-16,1 8 1 15,-1-5 2-15,-5 1-3 16,1 0 0-16,0 4 1 16,-1-5 0-16,1 5 0 15,0-4 2-15,-1-1-3 16,1-3 0-16,4 0 1 16,0-4 0-16,5 0 0 15,-1-4 2-15,1 0-1 16,0-4-1-16,-1-1 1 15,5-3 1-15,0 0-3 16,0 0 0-16,0 0 1 0,0-3 0 16,0-1 2-16,0-4 1 15,0 0-1-15,0 0-2 16,5-4-2-16,-1 0 1 16,0-4 1-16,1 1 0 15,-1-1 0-15,5 0 2 16,0-4-1-16,0 1-1 15,4-1 1-15,1 0-1 16,-1 0 0-16,5 1 0 16,-5-5 0-16,5 4 0 15,0 0 0-15,-1 5 2 16,1-1-3-16,0 0 0 16,0 0 1-16,-1 4 0 0,1 1 0 15,0-1 0-15,4 0 0 16,0 0 0-16,1 0 0 15,3 0 2-15,-4 1-1 16,5-1-1-16,0 4 1 16,-1 0-1-16,1 0 0 15,0 0 0-15,-5 0 0 16,0 0 0-16,0 4 0 16,0 0 0-16,5 0 0 15,-5 1 2-15,0-1-3 16,1 0 0-16,-6 4 1 15,1 0 2-15,-4 0-1 16,-1 0-1-16,0 0-2 0,-4 4 1 16,0 0 3-16,0-1 1 15,-5-3-6-15,-4 0 0 16,0 0 3-16,0 0 2 16,0 0-3-16,5 0 1 15,-5 0 0-15,0 0 2 16,0 0-1-16,-5 0-1 15,1 0 1-15,-1 0-1 16,-3-3 0-16,-1-1 0 16,-5 0-3-16,1 4 2 15,0-4 1-15,-5 4 2 16,-4 0-1-16,-1 0-1 16,1 0-2-16,0 0 1 15,0 4 1-15,0 0 2 0,-1-4-3 16,1 4 0-16,0-1 1 15,0 1 0-15,0 0 0 16,-1 0 0-16,-3 4 0 16,4 0 0-16,-5 0 0 15,0 0 0-15,-4 4 0 16,5 0 2-16,-1-1-3 16,0 1-2-16,5 0 4 15,0 0 3-15,0 0-3 16,4 4-3-16,0-1-2 15,5 1 3-15,-1 0 0 16,1 0 1-16,4 3-3 16,0 1 2-16,1 0 3 0,-1 4 1 15,4-5-4-15,1 1 1 16,-1 0 0-16,1 0 0 16,-1-1 0-16,1 1 2 15,0 0-1-15,-1-4-1 16,5-1-2-16,0 1 1 15,0 0 1-15,0 0 2 16,0-4-3-16,5-1 0 16,-1-3 1-16,-4 0 2 15,4 0-1-15,1 0-1 16,-1 0 1-16,5 0 1 16,-4 0-1-16,-1-4 2 15,5 0-4-15,-5 4 0 0,1-1 1 16,4-3 2-16,0 4-1 15,-5-4-1-15,0 4 1 16,5 0-1-16,0 0 0 16,0 0 0-16,0 0 0 15,0 0 0-15,-5-1 0 16,1 1 2-16,-5 0-1 16,9 0-1-16,-5 0-2 15,1 0 1-15,-1-4 1 16,0 4 0-16,1-4-3 15,4 4 2-15,0 0 3 16,0-1 1-16,4-3-4 16,-4 0 1-16,4 0 0 15,-4 0 2-15,0-4 1 16,0 0 1-16,0 0-2 0,-9 0-2 16,4 0-8-16,-4-4-3 15,0 0-25-15,-4-4-11 16,-1 1-51-16,-4-5-20 15,-4 0-2 1</inkml:trace>
  <inkml:trace contextRef="#ctx0" brushRef="#br0" timeOffset="961">315 122 72 0,'9'0'27'0,"-9"0"-21"0,0 0 12 16,0 0 3-16,0 0 4 0,0 0 4 15,0 0 5-15,0 4 1 16,-5 0-11-16,-4 0-1 16,5 0-14-16,0 0 1 0,-5 4 5 15,0 4-1 1,-5 0-3-16,6 3 0 15,-6 1 0-15,1 0 3 16,0 0-3-16,-5-4-1 16,4 3-2-16,1 1 2 15,0 0-1-15,0 0 2 16,4 8-4-16,0-5-2 16,0 1 0-16,0-4 1 15,0 0-5-15,0-1-1 16,0-3 0-16,0 0 2 0,1-4 1 15,3 4 1-15,1-4 0 16,-1 4 2-16,1-5-1 16,-1 5 2-16,1 0-2 15,4 0 2-15,0 0-4 16,0 0-2-16,0 0 0 16,0-5 1-16,0 1-1 15,0 0 2-15,4 4-2 16,1-4 2-16,-1 4-2 15,1 0 2-15,4-1-2 16,-1 1 2-16,1-4-2 16,5 0 2-16,-1 0-2 15,-4 0 2-15,0 0-2 0,0 0-1 16,4 0 1-16,-4-1-1 16,0 1 0-16,4 4 0 15,0 0-3-15,1-4 0 16,-1 0 4-16,0 0 3 15,1 0 1-15,-1 0 0 16,0-1-8-16,1 1 0 16,-1 4 1-16,0-4 3 15,1 0-2-15,-1 0 0 16,0 0 1-16,5 0 2 16,0-4-1-16,0 0-1 15,4-4 3-15,-5 0 2 16,1 3-2-16,0 1 0 0,0-4-3 15,4 4-1 1,0 0 3-16,5-4 1 0,-1 0-4 16,1 0 1-16,0 0 0 15,-1 0 2-15,-3 0-8 16,-1 0-1-16,0 0-27 16,-4 0-13-16,0 0-101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3:20.5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298 158 120 0,'0'0'46'16,"0"4"-35"-16,0-4 16 0,0 0 5 0,0 0-13 15,0 0-3-15,0 0-4 16,9 0 0-16,-5 0-6 16,1 0-2-16,4 0 2 0,-5 0 3 15,5 0 2-15,0 0 1 16,4 0 2-16,5 0-5 15,4 0-1-15,9 0-4 0,5 0-1 16,4 0-1-16,4 0 1 16,1 4-2-1,-1-4-1-15,5 0 1 0,-5 0 1 16,1-4 1-16,-5 0 1 16,0 0 0-16,-5 0 2 15,-8 0 1-15,-5 0 3 16,-4 0-3-16,-5 0 1 15,1 4-5-15,-6 0-2 16,-3 0 2-16,-5 0 0 16,0 0-4-16,0 0-1 15,0 0-48-15,4 4-21 16,5 4-37 0</inkml:trace>
  <inkml:trace contextRef="#ctx0" brushRef="#br0" timeOffset="931">263 63 112 0,'0'-8'44'0,"0"8"-35"0,0 0 18 16,0 0 5-16,0-4-2 15,0 0 0-15,0 0-11 16,0 1-1-16,0-1-11 16,0 0 2-16,0 0 2 0,0 0-4 0,4 0-2 15,-4 0 4-15,0 0 4 16,0 0-1-16,5 0 1 16,-5 0-7-16,0 4-2 15,0 0 0-15,0 0 2 16,0 0 1-16,0 0 3 15,4 8-3-15,0 0 1 16,1 4-1-16,-1 0 3 16,1 3 1-16,-5 5 1 15,0 0 0-15,0 0 2 16,-5 3 2-16,1 5-1 16,-1 3-1-16,1 1-1 15,0 4-3-15,-1-1-1 0,1-3-3 16,-1-1-1-16,1-3-1 15,4-4 0-15,0-5 0 16,0-3 0-16,0-4-2 16,0 0 1-16,0-4 0 15,0-4 3-15,0-4-3 16,0-4 0-16,4-4 1 16,-4-4 0-16,5-4-38 15,-1 0-16-15,1-3-88 16,3-1-71-1,1 0 77-15</inkml:trace>
  <inkml:trace contextRef="#ctx0" brushRef="#br0" timeOffset="2642">245 59 96 0,'0'0'38'0,"0"0"-29"0,4-4 1 15,-4 4 2-15,0 0-4 0,5 0 3 16,-1 0 0-16,1-4 1 16,-1 0 2-16,-4 4 2 15,0 0-3-15,0-4 0 16,0 4-7-16,0 0 0 16,0 0 1-16,0 0 1 0,0 0 0 15,0 0-2-15,0-3-1 16,-4 3 1-16,4 0 3 15,-5 0 0-15,1 3 0 16,-5 1-3-16,0 4-1 16,0 0-1-16,-4 0 2 15,-1 4 1-15,1 0 1 16,0 0 0-16,-1 3 0 16,-3 1-2-16,-1 0 1 15,0 4 2-15,0 3 2 16,5 1-1-16,-5 4 1 15,5-1-2-15,0 1 2 0,8-4-6 16,-4-5-1-16,5-3-2 16,-1 0 1-16,1-4 0 15,0-4 1-15,4 0-2 16,0-4-2-16,0-4 3 16,0 0 0-16,0-4-1 15,0 4-2-15,0-4 1 16,0 0-1-16,4 0 0 15,0 0 0-15,1 0-3 16,-5 4 2-16,0 0 1 16,0 0 0-16,0 0-3 15,4 0 2-15,5 4 1 0,0 0 0 16,4-4 0-16,1 0 2 16,4 4-1-16,-1 0 2 15,1 0-4-15,0 0 0 16,-5 0 1-16,0 3 2 15,1 1-1-15,-1 0-1 16,0 0 1-16,-4 0 1 16,0 4-1-16,0-4-1 15,0 0 1-15,-5 0 1 16,1-1-1-16,-5-7 2 16,0 0-2-16,0 0 2 15,0 0-2-15,0 0-1 16,0-3 1-16,0-5 1 0,0 0-1 15,0-4 2-15,-5 0-4 16,5 0-2-16,0 0 4 16,-4-3 1-16,4-1-3 15,0 0 1-15,-4 0 2 16,4-4 1-16,0 1-4 16,0-1 1-16,0-8-2 15,4 9 0-15,0-1 2 16,1 0 2-16,-5 4-3 15,0 1 0-15,0-1 1 16,0 4 0-16,0 4 0 16,0 0 0-16,0 0-3 15,0 4 2-15,0 0 1 0,0 4 0 16,0 4-3-16,-5 4 0 16,1 0 2-16,0 4 0 15,-1 0-2-15,1 4 2 16,-5-1 1-16,0 1 2 15,0 4-1-15,-4 0-1 16,-1-5 1-16,5 1-1 16,1 4 0-16,-1-8 0 15,0 0 2-15,0-4 1 16,5-1-1-16,-1-3 1 16,5-8-2-16,5 0-1 15,-1-3 1-15,5-5 1 16,0 0-1-16,4-4-1 15,0-4-2-15,1 5 1 0,-1-1 1 16,-4 0 2-16,0 4-3 16,-5 4 0-16,1 4 1 15,-5 0 0-15,0 0-3 16,-5 4 2-16,1 4 1 16,-1 4 0-16,1-4-3 15,-5 8 0-15,-9 8 2 16,5 3 0-16,0 5 1 15,-1-8 0-15,5 0 0 16,1-5 2-16,-1-3-1 16,0-4 2-16,0 0 2 15,9-12 0-15,9-4-3 16,0-4-3-16,0 0 0 16,-1 1-1-16,1-1-2 15,-4 4 3-15,-1 4 0 16,-8 0-2-16,-1 4 2 15,-8 4-1-15,0 4 0 16,-1 0 2-16,-3 4 0 16,3-1 0-16,5-3 0 15,0-4-3-15,9-4 0 16,14-4-71-16,8-4-30 16,14-3-14-1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0:55.32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76 124 148 0,'-5'0'57'0,"5"0"-44"0,-4 0 10 15,4 0 0-15,0 0-9 16,0 0-1-16,0 0-5 16,0 0 0-16,0 0-5 15,0-4 7-15,0 4 3 0,0 0 0 0,0 0 2 16,0 0-4-16,0 0 1 15,0 0-1-15,9 0 1 16,-1 0-2-16,6 0-1 16,-1 0-1-16,5 0 2 15,0 0-1-15,4 0 0 16,0-4-3-16,5 0 1 16,4 0-4-16,0 0 0 15,0 0 1-15,0 0 0 16,-4 0 0-16,4 0 0 15,0 0-2-15,-4 0 1 16,-1 0-2-16,1 4-1 0,-1 0 5 16,-3 0 1-16,-1 0-2 15,0 0-1-15,5 4-1 16,-5-4-2-16,-4 4 3 16,-1 0 0-16,1 0-1 15,0-4 1-15,0 4-2 16,0 0-1-16,-1 0 1 15,1 0 1-15,-5 0 1 16,1 0 3-16,3 0-3 16,1 0-2-16,-4 0 0 15,3 0 1-15,1-1-3 16,0 1 0-16,0 0 3 16,-1 4 3-16,-3 0-4 15,-1 0-1-15,0 0 0 0,1 0 2 16,-1 0-3-16,0 0-2 15,1 0 4-15,-1-1 1 16,0 1-3-16,1-4 1 16,-5 0 2-16,-1 0 1 15,1 0-1-15,-4 4 1 16,-1 0-4-16,1 0-2 16,-1 0 4-16,0 0 1 15,1-1-5-15,-1 5 0 16,1 0 3-16,-5 0 4 15,0 0-1-15,0 0-2 16,0 0-5-16,0-1 0 16,-5 1 6-16,1 4 6 15,-1 0-4-15,1 0 0 0,0-1-2 16,-1 1-2-16,-4 0 1 16,0 4-1-16,1-1 0 15,-1 1 2-15,0 0-3 16,0 0 0-16,0 3 1 15,0-3 2-15,-4 4-1 16,4-5 2-16,0 1-2 16,0 0 2-16,-4-4-4 15,4 0 0-15,0-1 1 16,0 1 2-16,0 0-1 16,0 0-1-16,1 3 1 15,-6-3 1-15,1-4-1 0,0 4-1 16,-1 0 3-16,1-1 2 15,0-3-4-15,-1 0-3 16,1 0 1-16,-5-4 0 16,0 0 1-16,1 0 0 15,-6 0 0-15,6-4 2 16,-6-1-1-16,1 1-1 16,0 0 1-16,0 0 1 15,0 0-3-15,-1 0-2 16,-3 0 4-16,4-4 1 15,4 0 0-15,0 0 1 16,-4 0-4-16,4 0 0 0,0 0 1 16,1 0 0-16,-1 0 0 15,0 0 0-15,0 0 0 16,5 0 2-16,0 0-1 16,4 0-1-16,0 0-2 15,0 0 1-15,5 0 1 16,-1 0 0-16,1 0-3 15,-1 0 2-15,1 0 1 16,4 0 0-16,0 0 0 16,0 0 2-16,4 4-3 15,5 0 0-15,0-4 1 16,0 4 0-16,0 0 2 16,0 0 1-16,-1-4-4 15,-3 4-1-15,13 0-2 16,-5-4 3-16,0 0 0 0,5 4 3 15,-5 0-1-15,10-4-1 16,-1 4 1-16,0-4-1 16,0 4 0-16,0-4 2 15,1 4-3-15,3-4 0 16,-3 0 1-16,-1 0 2 16,0 0-1-16,0-4-1 15,0 0-2-15,1 0 1 16,-1-4 3-16,-4 0 1 15,-1 4-4-15,1-4-1 16,-5 0 1-16,5 0 2 16,0 0 2-16,-5-3 1 15,5 3-5-15,0-4 1 16,0 4 0-16,-1-4 0 0,1-4 0 16,-5 0 2-16,1 1 1 15,-1-1 1-15,0 0 0 16,1 0 0-16,-1-3-2 15,-4 3 1-15,0-4-2 16,0 0-1-16,0 1 1 16,-1-1 1-16,1 0-3 15,0 0-2-15,0 1 4 16,0-5 1-16,0 4-3 16,-5 0 1-16,1 1 0 15,-1-1 2-15,1 0-1 16,-1 4 2-16,-4 1-2 15,0-1-1-15,0 0-2 0,0 4-1 16,0 0 4-16,0 1 1 16,-4-1 0-16,-1 0-2 15,1 0 1-15,-5 0-1 16,0 0-3-16,0 4 2 16,-4 1 3-16,-1-1 1 15,1 0-4-15,0 0-1 16,-1-4 1-16,1 4 2 15,-5 0 0-15,1 0 2 16,-1 0-4-16,0 1-2 16,0-1 2-16,1 4 2 0,-1 0 0 15,0-4-1 1,5 4 1-16,-1-4-1 0,-3 0 0 16,3 0 0-16,1 4 2 15,0-4 1-15,-1-3-4 16,-3-1 1-16,-1 4-2 15,4-4 0-15,-3 4 2 16,3 0 0-16,-3 0 0 16,-1 4 0-16,0-4 0 15,0 4 2-15,1 1-3 16,-6-1-2-16,-3 0-1 16,-1 0 3-16,0 0 2 15,-4 0 2-15,0-4-1 16,0 0-2-16,-4 4 1 0,-1 0-1 15,5 0 0-15,0 0 0 16,0 0-3-16,4 0 2 16,5 4 3-16,-5 0 1 15,5 4-4-15,0 0 1 16,0 0 0-16,-1 4 0 16,6 0-3-16,-1 0 2 15,0 4 1-15,5-4 2 16,0-1-6-16,4 5 1 15,0 0 3-15,0-4 4 16,4-4-1-16,1 0-2 16,0 0 4-1,-1-4-5-15,5 0-2 0,0 0 1 16,5-4 2 0,-5 0-2-16,4 0 0 0,0 0 1 15,1-4 2-15,4 0-1 16,0 0-1-16,-5-3-2 15,1-1-1-15,3 0-1 16,-3 4 3-16,-1-4 0 16,1 4 3-16,4 0-3 15,-1 0 0-15,1 1 1 16,9-1-3 0,4 4 2-16,1 0 1 15,3 0 0-15,5 0 0 16,0 0 0-16,5 0 0 15,-1 0 0-15,1 0-3 0,-1 4 2 16,1 0 1-16,0 0 0 16,-1 0 0-16,-4 4 0 15,0-4 0-15,-4 4 0 16,-5 0-3-16,5 0 2 16,-9 0 1-16,-5 0 2 15,-4-4-3-15,0 4 0 16,-1-4 1-16,-8 0 2 15,0 0-1-15,0 0-1 16,-4 0 1-16,0-4 1 16,-1 0-3-16,-4 0-2 15,-4 0-3-15,-5 0 1 16,-4 0 3-16,-9 0 3 16,0 0-2-16,-5 0-2 0,1 4 2 15,-1 0 2-15,1 0 0 16,-1 0-1-16,5 0 1 15,0 0-1-15,4 0 0 16,5 4 2-16,4 0-3 16,5 0 0-16,0 0-1 15,4 0 0-15,0 0 0 16,5 0 0-16,4 0 4 16,0-4 1-16,4 4-1 15,5-4-2-15,4 0-4 16,5 0 0-16,4 0 4 15,5-4 4-15,4 0-1 0,0 4-2 16,4 0-3-16,1 0 1 16,0 0 3-16,-5 0 1 15,0 4-4-15,-5 0-1 16,1-4 1-16,-5 4 2 16,0 0 0-16,-8-4-1 15,-5 0-2-15,0 0 1 16,-9 0-1-16,0 4 0 15,-9-1 2-15,-9 1 0 16,-9 0-3-16,-4 0 2 16,0 0-1-16,-4 0 0 15,-1-4 2-15,5 4 0 16,0-4 0-16,4 0 2 16,1 0-1-16,8 0 2 0,0 0-4 15,5 0 0-15,4 0 1 16,4 0 0-16,1 0 0 15,4 0 0-15,9 0-3 16,4 0 2-16,0 0 1 16,5 0 2-16,4 0-1 15,1 0-1-15,3-4 1 16,1 4-1-16,0-4-3 16,-1 4 2-16,-4 0 1 15,1 0 2-15,-1 0-1 16,0 0-1-16,0 0 1 15,5 0-1-15,-9 0 0 16,4 0 2-16,-4 0-1 0,-1 4-1 16,1 0 1-16,0 0-1 15,0 0 0-15,-5 0 0 16,0 0 0-16,1 4 0 16,-1 0-3-16,0 0 2 15,1 0 1-15,-1-1 0 16,-4 1 0-16,4 0 0 15,0 0 0-15,1 0 0 16,-1 0 0-16,0 0 0 16,1 0 0-16,-1 0 2 15,0 0-1-15,5-1-1 16,0 1 1-16,-5 0 1 0,1 0-3 16,-1 0 0-1,0 0 1-15,5 0 2 0,-5 0-3 16,1 0 0-16,-5-1 1 15,4 1 0-15,-4 0 0 16,-5-4 2-16,1 4-3 16,-5-8 0-16,0 0 1 15,0 0 2-15,4 4 1 16,-4-4 1-16,0 0-2 16,0 0-2-16,0-4-2 15,-4 0 1-15,-5 0-4 16,-5 0-1-16,-3-4-2 15,-6 0 2-15,1 1 2 16,0-1 2-16,0 0 1 0,0-4 3 16,-1 0-3-16,1 4 0 15,0 0 1-15,0-4 0 16,-5 1-3-16,0-1 2 16,1 4-1-16,-1 0 0 15,1 0 4-15,3 0 1 16,1 0-4-16,0 4 1 15,0 0 0-15,4 0 2 16,0 4-3-16,5 0 0 16,4-3 1-16,0 3 0 15,9 0 0-15,13 0 0 16,1 3 0-16,4 1 2 16,4 0-3-16,4 0 0 15,1 0 3-15,0 0 1 0,-5-4-4 16,0 0-1-16,-4 0 1 15,0 0 0-15,-5 0 1 16,-4 0 0-16,0 0 0 16,-9-4 0-16,0 0 0 15,-9-4 0-15,0-3-3 16,-9-1 0-16,-4 4 2 16,0 0 0-16,0 0 1 15,-1 0 2-15,1 4-3 16,0 0 0-16,0 0-1 15,4 0 0-15,5 4 2 16,-1 0 0-16,5 0 2 16,5 0 1-16,4-4-4 15,4 4-1-15,1-4 1 0,4 4 0 16,4 0 1-16,0 0 0 16,1 0 2-16,-1 4 1 15,5 0-1-15,0 0-2 16,-1 0-2-16,1 0 1 15,0 0 3-15,0 0 3 16,-5 0 0-16,5 0 0 16,-5 0-6-16,0 4 1 15,1-4 2-15,-1 0 3 16,0 4-2-16,1 0-2 16,-1-1-5-16,0-3 0 15,-4 0 4-15,0 0 4 16,0 0-3-16,0 4-1 0,0 0 2 15,0 0 1-15,4 0-1 16,0 0-2-16,1 0 1 16,-1-1-1-16,0 1 2 15,-4 0 1-15,4-4-1 16,-4 4-2-16,0 0-2 16,0 0 1-16,-4 0 3 15,8 0 1-15,-9 0-1 16,1-1-2-16,4 1 1 15,-5 0-1-15,0 0-3 16,1 0 2-16,-1 0 1 0,1 0 2 16,-1 0-6-16,1 0 1 15,-5-4 3 1,0 3 4-16,0 1-1 0,0 0-2 16,0 0-3-16,0 0 1 15,0 0 1-15,0 0 2 16,-5 0-1-16,5 0 2 15,-4 0-4-15,-1-1 0 16,1 1 1-16,-1 0 2 16,1 0-1-16,0 4-1 15,-1 0 1-15,1 0-1 16,-1-1 0-16,1 1 0 16,-1 0-3-16,-3 4 2 15,8 0-1-15,-5-4 0 16,1 3 4-16,-1 1 1 0,1 0-4 15,-1 4 1-15,-4-5 0 16,1 1 0-16,-1 0 0 16,0 0 2-16,0-4-3 15,0 0 0-15,0 3 1 16,0-3 2-16,0 0-1 16,0 0-1-16,1 0-2 15,-1 0 1-15,-5-1 1 16,6-3 2-16,-6 4-1 15,1 0-1 1,0 0 1-16,-1 0-1 16,5 0 0-16,0-5-3 15,1 1 2-15,-1 0 3 16,0-4 1-16,0 0-1 0,0 0-2 16,0 0-2-16,5-4 1 15,-1 0 1-15,1 0 0 16,-1 0 0-16,5 4 0 15,0-4-3-15,0 0 2 16,0 0 3-16,9 0 1 16,0 0-6-16,4 0 0 15,1-4 3-15,4-4 2 16,-1-4 0-16,6 0 1 16,-1-3-4-16,0-1-2 15,0-4 2-15,0-4 0 16,-4-3-2-16,0-5 0 0,0 1-1 15,-5-5 3 1,0 4-2-16,1 1-1 0,-5 7 3 16,4 4 0-16,-4 5 1 15,0 7 0-15,-5 4-3 16,0 4 2-16,1 8-1 16,-5 4 0-16,0 3 2 15,-5 9 0-15,1 8 0 16,-5-1 2-16,-4 5 1 15,0 3 1-15,-5 1 0 16,-4-5 0-16,-1-3-5 16,-3-1-1-16,-5-7-118 15,-14-20-52-15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0:58.32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113 333 128 0,'0'-4'49'0,"0"0"-38"0,4 0-1 0,-4 4-1 0,0 0 3 16,0 0 4-16,0 0 5 16,0 0 4-16,0 0-13 15,-4 0 2-15,-5 4 0 0,0 0-1 16,0 0 0-16,0 0-3 16,0 0 1-16,1 4-2 15,-1 4 0-15,0-4-3 16,0 3 1-16,0 1 2 15,0 4 2-15,5 4 6 0,-1 0 1 16,1-5-5-16,4 9 0 16,0-4-6-16,0 3-2 15,4-3-2-15,5 0 0 16,0-4-2-16,4 0 2 16,1-5 0-16,3-3 1 15,6-4 0-15,-1-8 0 16,5-4-5-16,-1-3 1 15,1-9 0-15,-1 0 0 16,-3 0 0-16,-1-3 2 16,-4-5-3-16,-5 4 0 15,0 1-1-15,-8 3 0 16,-5 0 0-16,-9 4 0 16,0 5 2-16,-9-1 0 0,-4 0 0 15,-5 8 0-15,1 0-5 16,-1 4 1-16,5 0 6 15,0 4 4-15,4 0-23 16,5 4-8-16,4-4-28 16,4 0-11-16,5 4-48 15</inkml:trace>
  <inkml:trace contextRef="#ctx0" brushRef="#br0" timeOffset="362">122 574 144 0,'-5'-8'55'0,"23"-8"-43"0,-18 16 19 0,5-4 5 16,-1 12-3-16,0-12 1 15,-4 0-2-15,0 4 0 16,5-4-17-16,-5 4-2 0,0 0-2 16,0 0 0-16,9 16 3 0,4 0-3 15,0 4-1-15,5-5-4 16,-9 5-1-16,4-4-1 15,1 0 2-15,-10 0-19 16,9-5-8-16,5-3-97 16</inkml:trace>
  <inkml:trace contextRef="#ctx0" brushRef="#br0" timeOffset="1607">739 333 100 0,'0'-4'38'0,"0"8"-29"0,0 0 30 0,0-4 12 15,0 0-14-15,0 0-4 0,0 0-13 16,5 4-5-16,-5-4-8 16,4 8 2-16,-4 8 3 0,0-1-2 15,0 5 2-15,-4 8 6 16,4-4 3-16,0 3-6 16,8 1-2-16,-8-1-5 15,9-3-3-15,-9 4-5 16,9-5 0-16,-4 1 2 15,3-8 3-15,1-4-40 16,-9 0-15-16,0-4-71 16</inkml:trace>
  <inkml:trace contextRef="#ctx0" brushRef="#br0" timeOffset="1921">690 325 172 0,'-13'-16'66'0,"17"12"-52"0,10-3-1 0,-5 3-5 16,4 0 5-16,0-4 6 16,5 4 5-16,4-4 5 15,-4 4-15-15,4 0-4 0,-9 4 1 16,10 4-5-16,-10 4 2 0,9 4-10 15,-13 0 0-15,4 3 4 16,-4 5 4-16,-9 8 1 16,0-9 3-16,-4 1-5 15,-5 4-1-15,-4-4-2 16,-5-5-2-16,5-7-24 16,-5 4-9-16,-4-8-80 15</inkml:trace>
  <inkml:trace contextRef="#ctx0" brushRef="#br0" timeOffset="3409">1010 321 160 0,'-9'-4'63'0,"14"-4"-49"0,-10 8 9 0,10 4 1 16,-5-4-10-16,-9 0-3 16,9 0-2-16,13 4 1 15,-9 4-5-15,1 4 4 0,-5 4 3 16,4 8-2-16,-4-9 2 15,5 5-3-15,-1 0 2 16,5 3-8-16,0-3-2 16,-5 4 1-16,5-8 1 15,-4-4-26-15,-1 3-11 0,1-7-54 16,-5 0-41 0,0-8 53-16</inkml:trace>
  <inkml:trace contextRef="#ctx0" brushRef="#br0" timeOffset="3843">988 294 108 0,'-5'-8'44'0,"-8"4"-35"0,26 0 25 0,-8 4 10 15,4-4-15-15,0 0-6 16,-1 0-8-16,6 0-2 15,4 0-7-15,8 0-2 0,-4 4 0 16,-4 0-2-16,0 8 1 16,0 4-2-16,-9 4 2 15,-1-1-2-15,-3 5 2 16,-5 0 0-16,-5 4 1 16,1-9-2-16,-9-3-2 15,4-4 1-15,-5 0 1 16,6 0-1-16,-1-4-1 15,4-4 1-15,-4 4 1 16,5-8-3-16,-1 8-2 0,5-4 2 16,0 8 0-16,9 0 5 15,5 0 2-15,-1-1-2 16,0 1-1-16,5-4-1 16,0 8-2-16,4 0 1 15,-4 0-1-15,0 0 0 16,-1-4 0-16,1 3-22 15,-5-3-10-15</inkml:trace>
  <inkml:trace contextRef="#ctx0" brushRef="#br0" timeOffset="4445">1516 246 156 0,'0'0'60'0,"5"-4"-47"0,-5 4 15 0,0 0 2 0,0-4-11 15,0 4-3-15,-5-4-9 16,-4 4-5-16,0-4-1 16,-4 4 3-16,0 0 2 0,-5 0 2 15,0 4 2-15,1 0-5 16,-1 0-1-16,0 0 13 15,5 0 8-15,-1-4-25 16,1 4-13-16,4 0 2 16,0 0 3-16,5 4 17 15,-1 0 8-15,5 4-8 16,0 3-5-16,0-3 2 16,5 4 3-16,-1 4-1 15,-4 4 3-15,5-5-6 0,-1 1-1 16,1 0 0-16,-1-1 2 15,5 5-1-15,0-4 0 16,0 0-3-16,0-9-2 16,-1 1 1-16,6 0-1 15,4-4 0-15,-5-8 0 16,9 8-7-16,-4-12-3 16,-5 0-21-16,5 4-7 15,-5-4-52 1,1 0-52-16,-10-4 46 15</inkml:trace>
  <inkml:trace contextRef="#ctx0" brushRef="#br0" timeOffset="4671">1294 452 116 0,'-4'-12'44'0,"4"8"-35"0,4 4 1 16,1 0-2-16,4 0 17 16,4-4 10-16,0 0-11 15,1 0-3-15,3 0-15 16,5 0-4-16,-4 0-35 16,4 0-15-16,1 0-25 15,-1-4-9-15</inkml:trace>
  <inkml:trace contextRef="#ctx0" brushRef="#br0" timeOffset="5872">1596 309 108 0,'-4'0'41'0,"13"4"-32"0,-9-8 26 16,4 4 10-16,-4 0-18 16,0 0-5-16,0 0-4 15,0 8 0-15,5 0-10 16,3 0 0-16,1 4 2 0,0 8-4 16,-4-5-1-16,-1 1 0 15,0 0-1-15,5 4-2 16,0 0 1-16,-9-5-4 0,9 5 0 15,-4 0-10-15,3-4-5 16,1-1-56 0,0-7-49-16,9 4 36 15</inkml:trace>
  <inkml:trace contextRef="#ctx0" brushRef="#br0" timeOffset="6125">1636 302 168 0,'-13'-8'66'0,"17"12"-52"0,5 0-3 0,-4-1-4 0,-1 1 9 16,9 0 7-16,-8 4 8 16,8 0 4-16,0 4-19 15,5 0-3-15,0 8 1 0,4-9-10 16,5 1-5-16,4 0 1 15,0 0-1-15,0-4-6 16,-4 4 0-16,-5-8-13 16,-4 4-2-16,-1-8-39 15,-8 0-15-15</inkml:trace>
  <inkml:trace contextRef="#ctx0" brushRef="#br0" timeOffset="6397">1872 250 184 0,'0'-20'68'0,"4"17"-52"0,0-1-5 16,-4 4 22-16,0 0-7 16,0 0-1-16,5 4-3 15,-1 3-12-15,1 5 11 0,-1 4 8 16,1 4-15-16,-5 0-7 15,4 3-5-15,1 1 0 16,3 0 1-16,-3-5 1 16,-1 1-20-16,1-4-7 15,-1-4-59-15,1-4-26 16,3-4 12-16</inkml:trace>
  <inkml:trace contextRef="#ctx0" brushRef="#br0" timeOffset="6695">2116 148 188 0,'-18'-4'71'0,"18"8"-55"0,9 3-2 15,-5-3-4-15,1 0 8 16,-5 0 8-16,0 4 9 15,0 4 3-15,4 0-20 16,1 4-4-16,-5 7 0 0,0 5-6 0,0 0 0 16,4 3-6-16,1 5-2 15,-5-5 2-15,0-3 1 16,0-4-4-16,0 3 1 16,-5-7-24-16,1-4-10 15,-5 0-46-15,4-5-21 16,5-7 6-1</inkml:trace>
  <inkml:trace contextRef="#ctx0" brushRef="#br0" timeOffset="6921">2120 199 212 0,'-4'-20'82'0,"8"20"-64"0,5-4 0 0,-9 4-6 0,13 0-4 16,-4 0 0-16,0 0 11 15,5 4 5-15,-1 0-12 16,0 4 2-16,1 4 0 0,-1 4-10 16,0-1-1-16,0 5-5 15,-8 0 0-15,-5-4-25 16,9 3-11-16,4-7-65 16,0 4-39-1,-4-8 63-15</inkml:trace>
  <inkml:trace contextRef="#ctx0" brushRef="#br0" timeOffset="7116">2085 392 176 0,'-5'-4'66'0,"5"4"-52"0,14 0 1 0,-6-4-4 15,1 4-5-15,0-4-1 16,0 4 10-16,0-7 5 15,9 3-10-15,0-4-3 0,4 0-1 16,-4 0-19-16,4 0-5 16,0 0-76-1</inkml:trace>
  <inkml:trace contextRef="#ctx0" brushRef="#br0" timeOffset="7686">2333 148 212 0,'-8'-8'82'0,"-10"8"-64"0,36 0 9 0,-14 0-2 16,9-4-7-16,1 0 0 15,8 0-8-15,0 0-2 16,0-4-4-16,5 0-1 0,4 0 1 16,0 4-2-16,-4 0 1 15,-5 0-7-15,-4 4 1 16,-5-4-15-16,-9 8-3 15,-4-4-13-15,0 4-4 16,-8 0-29 0,-1 0-24-16,-5 4 36 15,5-4 49-15,1 0 28 16,-1 4 21-16,0-4 7 16,0 0-5-16,5-4-3 15,4 4-6-15,-5 0 0 16,1 0-20-16,4-4 2 0,0 11 2 0,0 1-2 15,0 4 1-15,0 4-1 16,0 4 0-16,0 3-7 16,0 1-2-16,4-1-3 15,-4-3-1-15,5 8-3 16,-1-13-2-16,0-7-2 16,-4 0-38-1,5-4-18-15,4-8-77 16</inkml:trace>
  <inkml:trace contextRef="#ctx0" brushRef="#br0" timeOffset="8106">2795 179 88 0,'5'-8'35'0,"-5"8"-27"0,13-8 33 0,-13 4 33 16,5 4-40-16,-1-4 18 15,0 1-32-15,-4-1 11 16,0 4-18-16,-4 0-7 16,4 4-4-16,-4-1 9 15,-1 5-6-15,-4 4 17 16,9 8-12-16,-9 0 0 16,9 3-6-16,-9 5 2 15,5 0-4-15,-5-5-7 16,5 1 2-16,-5 0-38 15,4-9 22-15,-4-7-106 16,9 0 69-16,-4-12-67 16,4 4 70-16</inkml:trace>
  <inkml:trace contextRef="#ctx0" brushRef="#br0" timeOffset="8320">2813 124 208 0,'5'-20'77'0,"-5"20"-60"0,8 0 8 0,-3 0 13 16,-1 0-22-16,1 0 12 15,4 0-17-15,-1 0 10 16,6 8-12-16,-1 4 13 16,0 4-13-16,-4 7 3 15,0 1-8-15,0 4-2 16,0 3-1-16,-5 1-6 16,5-5 3-16,-9-3-47 15,0-4 26-15,0 0-122 16,0-9 81-16</inkml:trace>
  <inkml:trace contextRef="#ctx0" brushRef="#br0" timeOffset="8514">2755 250 208 0,'-4'-16'77'0,"4"16"-60"0,27 0-14 16,-14 0-14-1,0 0 2-15,1 0 5 16,3 0 3-16,-3 0 5 16,-1 0-2-16,-4 0-76 15,4 0 41-15,-4-4-65 0,4 4 57 16</inkml:trace>
  <inkml:trace contextRef="#ctx0" brushRef="#br0" timeOffset="8873">3035 140 220 0,'-9'-4'82'0,"9"4"-64"0,5 4 0 0,-5-4 19 16,9 4-23-16,-5 0 38 16,0 7-29-16,-4 1 26 15,5 0-28-15,-5 4 5 16,0 0-16-16,0 3-6 15,0 5-2-15,-5 0-2 16,5-1 0-16,-4-3-3 16,4 0 2-16,-4 0-4 15,8-1 3-15,-4-7 3 16,4 4 0-16,1-8 6 16,4 4-4-16,4-12-3 15,5 4-1-15,9-8 1 16,-1 0 0-16,5-4 2 15,0 4-1-15,5-4-18 16,-10 4 9-16,-8-4-76 16,0 8 46-16,-14-8-122 15,1 8 90-15</inkml:trace>
  <inkml:trace contextRef="#ctx0" brushRef="#br0" timeOffset="10180">3670 57 152 0,'-13'-8'57'0,"26"8"-44"0,-26-12 14 16,22 8 5-16,-9 4-5 15,0 0 1-15,0 0 2 16,4 0 4-16,-8 4-19 0,8 4 1 15,-8 0-2-15,-10 0 1 0,14 4 4 16,0-1-11-16,5 5-2 16,-5 4-4-16,9 0 1 15,0-5-2-15,0 1-1 16,-1 0 3-16,1-4 0 16,0-4-34-16,4 0-14 15,1-8-55 1</inkml:trace>
  <inkml:trace contextRef="#ctx0" brushRef="#br0" timeOffset="10615">3839 33 192 0,'9'-12'74'0,"4"0"-58"0,-13 8-2 0,0 4-3 0,0 0-4 15,5-3 3-15,-5 3 8 16,-5 7 6-16,-4 1-13 15,5 4 7-15,-5 4 3 0,0 4-7 16,-4-1-3-16,8 5-6 16,-4-4-2-16,5 0-1 15,-5 3 1-15,5-3-2 16,-10-4 2-16,14 0-2 16,-9-5-1-16,9 1 1 15,-4-4 1-15,4 0-1 0,-4-4 2 16,4-4-4-1,-5 0 0-15,5-4 1 0,0 0 0 16,5 4 0-16,-5 0 0 16,4-4-3-16,-8 4 2 15,12 4 1-15,-12 0 0 16,4 4 4-16,0 4 2 16,0 0 2-16,4 3 0 15,-8 1-4-15,8 4-3 16,1 4 2-16,4-5 0 15,4 1-10-15,-4 0-5 16,0-4-21-16,0-1-8 16,4-3-61-1</inkml:trace>
  <inkml:trace contextRef="#ctx0" brushRef="#br0" timeOffset="11157">4025 112 132 0,'-4'-4'52'0,"0"-4"-41"0,4 12 20 0,0-4 7 15,0 0-6-15,0 0 1 16,0 4-1-16,-5-4 0 15,1 8-17-15,-1 4-18 0,1 0-6 16,-1 0 24-16,1 3 13 16,0 5-7-16,4 0-3 0,-5 0-9 15,10-1-4-15,-1-3-5 16,0-4 0-16,5-4 0 16,5-4 2-16,-1-4-1 15,0-4 2-15,1 0-9 16,-1-8-3-16,0-4 2 15,-8 0 4-15,-5-3 0 16,-9-1-1-16,-5 4 0 16,-3 0 3-16,-1 5-7 15,-4 3-2-15,4 0-47 16,0 4-20-16,5 4-29 16</inkml:trace>
  <inkml:trace contextRef="#ctx0" brushRef="#br0" timeOffset="11710">4359 53 88 0,'4'-4'33'0,"-8"4"-26"0,-1-8 20 0,5 8 10 16,0 0 6-16,0 0 4 15,-4 4-10-15,-5-4-3 0,0 4-19 16,-4 4-2-16,-5 0-2 0,0 4-9 16,0 3-2-16,5 1 10 15,4 4 7-15,5 0-4 16,4 3 0-16,0 1-7 15,0-4-4-15,4-1-1 16,9 1 1-16,1-8-1 16,8-4-1-16,-4-4 3 15,4-4 0-15,-4 0-6 16,-1-4-2-16,1 0-1 16,-4-4 2-16,-6-4 2 15,1 4 1-15,-4-4 1 16,-14 5-3-1,4 3 2 1,5 0 3-16,-4 0-3 0,4 4 0 16,0 0 7-16,0 8 4 15,-4 0 1-15,4 3 3 16,-9 5-5-16,9 4-1 16,9 0-6-16,-5 3-2 15,0 1 0-15,-4 8 2 16,0-5-14-16,5-11-5 15,-1-4-51-15,1-8-22 16</inkml:trace>
  <inkml:trace contextRef="#ctx0" brushRef="#br0" timeOffset="12192">4665 92 180 0,'-4'-4'68'0,"-1"-4"-52"0,5 5 17 0,0 3 6 15,0-4-16-15,0 0-2 16,0 0 2-16,0 4 5 15,0 0-15-15,0 0 2 0,-4 8-1 16,-5 3 1-16,-5 5 4 16,1 4-5-16,-5 4 2 15,5-1-9-15,0 1-2 16,-1-4 3-16,6-1 3 16,3-3-26-16,1-4-12 0,-1-4-39 15,5-8-16-15,9 0-43 16</inkml:trace>
  <inkml:trace contextRef="#ctx0" brushRef="#br0" timeOffset="12401">4598 61 256 0,'5'-12'96'0,"-1"4"-75"0,1 0 12 16,-5 8 2-16,4 0-6 15,1 0 3-15,-1 0-3 16,5 8 0-16,0 0-16 15,-5 4-1-15,5 4-1 0,0 7 0 0,0 5 3 16,0-1-7 0,0 1-2-16,-5 0-1 0,1-5 0 15,-1-3-22-15,0-4-8 16,1-4-33-16,-5-4-13 16</inkml:trace>
  <inkml:trace contextRef="#ctx0" brushRef="#br0" timeOffset="12568">4536 195 312 0,'9'-4'118'0,"-9"4"-92"0,62-8-11 0,-40 8-11 0,14-4-28 15,8 0-9-15,-4 0-1 16,-9 0 0-16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1:24.32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9 79 92 0,'-9'-4'35'0,"14"8"-27"0,-10-4 11 0,5 0 3 15,0 0-4-15,0 0 2 16,0 0 0-16,0 0 2 15,0 0-12-15,5 4-6 16,-1 4-2-16,1 0 2 0,3-5 5 16,1 1-1-16,5-4 3 15,-1 0-2-15,9 0 2 16,5 0-6-16,4 4-1 16,-4-4 2-16,8 0 3 15,5 0-6-15,0 4-4 16,-4-4 0-16,4-4 2 15,-1 0 2-15,1 0 1 0,0 1-2 16,0-1-2-16,0 0 3 16,0 0 0-16,0 0-1 15,5 0-2-15,-5 4 1 16,0 0-1-16,-5 0 0 16,-4 0 0-16,5 0 0 15,-10 4 2-15,-3-4-3 16,3 0 0-16,1 0 3 15,-5 0 1-15,5 0-4 16,-1-4-1 0,1 0 1-1,-9 4 2-15,0-4 0 16,4 4-1-16,-4 0 1 0,-5-4-1 16,0 4-3-16,1-4 2 15,-6 4 1-15,1 0 2 16,0 0-1-16,0 0 2 15,0-4-4-15,4 4 0 16,-4-4 1-16,5 4 2 16,-1 0-3-16,0 0-2 15,0-4 2-15,1 4 2 16,-1-4 0-16,0 0 2 16,1 0-4-16,-1 4 0 15,5 0 1-15,-5 0 2 16,1 0 1-16,-1 0 1 15,0 4-5-15,-4-4 1 0,0 0-2 16,0 0-2-16,-9 0 3 16,0 0 2-16,0 0-44 15,0 0-18-15</inkml:trace>
  <inkml:trace contextRef="#ctx0" brushRef="#br0" timeOffset="1442">484 0 80 0,'-4'0'30'0,"-5"0"-24"0,18 0 10 0,-9 0 3 16</inkml:trace>
  <inkml:trace contextRef="#ctx0" brushRef="#br0" timeOffset="3076">480 0 172 0,'-13'0'14'0,"4"4"4"15,0 0 2 1,4 0-4-16,-4 4 1 0,1-4-4 16,-6 3 0-16,5 1-7 15,-4 0-2-15,9 0 2 0,-1 0-1 16,10 0 0-16,-5 0-1 15,4 0 2-15,5 0-1 16,0-1 2-16,0 1 0 16,0-4 1-16,4 0-2 15,0-4-1-15,1 0-3 16,-1-4 1-16,0-4-2 16,1 1 2-16,-6-5-4 15,1 4 0-15,0-4-1 16,-9 0 0-16,0 4 2 15,0-4-3-15,-4 4 2 16,-5 5-1-16,4-1 0 16,-3 4 4-16,3 4 3 15,-4-4-7-15,5 3 0 16,-1 1 0-16,-4 4 3 16,1 0 0-16,3 0 2 15,1 0 0-15,-1 4 3 16,1 0-3-16,4 0 0 15,4-1-1-15,1 1 1 16,-5-4-4-16,4-4 0 16,5-4 3-16,4 0 3 0,-4-4-2 15,9-4 0-15,-9 0-3 16,4-4-1-16,0 5 1 16,1-5 2-16,-5 0-1 15,0 0 2-15,-5 4-7 16,0 0 1-16,-4 0-4 15,-4 0 2-15,-5 5 5 16,0-1 4-16,-4 4-6 16,0 7 0-1,-1 1 0-15,-3 4 3 16,3 0 2-16,1 4 3 16,4 0 1-16,0-1-1 15,0 1 1-15,0 4-2 16,9 0 2-16,5-5-4 0,-1 1 0 15,5-4-3-15,0-4-1 16,9-8 5-16,0-4 2 16,-1-4-5-16,5-4-2 15,-4 0 0-15,0-3 2 16,0-1-5-16,-5 0-1 16,-4-4 2-16,-5 5 1 15,-4-1 2-15,-4 0 0 16,-5 0-5-16,0 4-1 15,-4 4 5-15,0 1 5 16,-5 3-2-16,4 0-1 16,-3 4-5-1,-1 8 4-15,5-1 2 0,-5 5 2 16,9 4 0-16,0 4-2 16,5 0 1-16,-5-1-2 15,9 1 2-15,4 0-2 16,1 0 2-16,-1-9-2 15,5 1-1-15,0-4 1 16,9-8-1-16,-5-8 0 16,5-4 2-16,-5-3-1 15,5-1-1-15,-5 0-2 16,0-4 1-16,-4 1-1 16,-4-1-2-16,-10 4 3 15,1 0 2-15,-1 4-5 16,-3 4-1-16,-1 5-3 15,-5 3 2-15,1 3 8 16,0 1 6-16,-5 4-6 0,9 0-1 16,0 8 1-16,5 0 3 15,-5-4-2-15,4 3-2 16,1 1 0-16,13-4 1 16,-5-4-1-16,5-4 2 15,0 0-2-15,9-8-1 16,0-4 3-1,-1-4-2-15,-3 0 2 16,-5 4-4-16,-5-3 0 16,-8-1 1-16,4 4 0 15,-5 0-3-15,-4 0 2 0,-4 8-1 16,4 0-2-16,-4 4 3 16,4 0 2-16,-4 4-2 15,4 4-2 1,0 0 2-16,4-1 0 15,5 1 1-15,0 4 4 16,5-4 2-16,-1-4-2 16,5-4-1-16,-9-4-1 15,13 0-2-15,-4-8-2 16,0 0 1-16,-4-4 3 16,3 0 1-16,-3 0-4 15,-5 1 1-15,0-1-2 16,-5-4 0-16,-3 8 4 15,3 0 1-15,-4 4-4 0,5 0-1 16,-5 8-2 0,0 0 0-16,0 4 3 15,5 0 2-15,-1 0 2 16,-4 4-4-16,14-1-1 16,-1-3 1-16,10 4 2 15,-5-8 2 1,-1-4-1-16,6 0-2 15,-5-4 1-15,-1-4-1 16,-8 0 0-16,5-3 0 16,-5 3-3-16,-9-4 2 15,0 4 1-15,0 0 0 0,-8 4-3 16,3 4 2-16,-4 0-1 16,5 0 0-16,-5 8 2 15,9 0 0-15,1 0-33 16,8-8-15-16,4 8-60 15</inkml:trace>
  <inkml:trace contextRef="#ctx0" brushRef="#br0" timeOffset="4158">165 545 100 0,'-18'-4'38'0,"18"8"-29"0,0-4 6 0,0 0 2 0,0 0-3 16,0 0 2-16,0 0 4 15,0 0 2-15,0 0-9 16,0 0-3-16,9 4-6 16,-5-4 2-16,9 3 3 0,-4 1-3 15,9 0 2-15,0-8 1 16,4 8 2-16,0-4-3 16,14 0 0-16,4 0-7 15,0-4-1-15,4 0 2 16,5 1 1-16,4-1-1 15,5 0 1-15,4 4-4 16,0-4 0-16,5 0 3 0,0-4 1 16,-1 4-1-16,-4 0 1 15,1-4-2-15,-6 4 2 16,-3 0-4-16,-1-4-2 16,-4 8 2-16,-5 0 0 15,1 0 1-15,-5-4 2 16,-9 4-1-16,0-4-1 15,-5 0 1-15,-3 0 1 16,-6 4-3-16,-3 0 0 16,-5 4 1-16,-1-4 2 15,-3 0-1-15,-1-4-1 16,-4 4-28-16,0 0-14 0,-9 4-51 31</inkml:trace>
  <inkml:trace contextRef="#ctx0" brushRef="#br0" timeOffset="5840">960 458 148 0,'0'4'55'0,"8"-8"-43"0,-12 4 5 15,4 0 0-15,-4 0-4 16,4 0 0-16,-5 0-5 16,1 4 0-16,-5-4-5 15,0 4 3-15,0 4 3 0,0-5 1 16,-4 1 2-16,4 4-4 15,0 0-3-15,0-4-2 16,0 4-3-16,5 0 1 0,-1-4 1 16,5 4 5-16,5 0 6 15,4 0-12-15,-5-1-4 16,9 1 5 0,5-8-4-16,-4 8 2 15,-1-4 0-15,0-4 2 16,9-4 1-16,-13 0 1 15,5-4-5-15,-6-3 1 16,1-1 0-16,-4 0 0 16,-5 4 0-16,-5 4 0 15,1-8 0-15,-5 4 0 16,0 8 0-16,0 0 0 16,0 8 0-16,-4-4 2 15,4 4 3-15,-4 0 2 16,0 4-3-16,-1-4-1 15,5 0-1-15,0-1-2 0,5 1 5 16,0 4 1-16,4-4 0 16,0 0 1-16,0 0-4 15,8 0 0-15,1 0-3 16,0-4-1-16,5-4 3 16,-1 0 1-16,5-4-1 15,-1-4-2-15,-8 4-2 16,0-4-1-16,0-4-1 15,0 4 3-15,-5-12 0 16,-4 5 1 0,-4-1 2-16,4 8-3 0,-9 0-2 15,5 0 2-15,-5 4 0 16,-5 4 1 0,-3 4-3-16,3 0 0 15,1 0 4-15,0 4 3 16,-1 4 3-16,5-4 3 15,1-4-5-15,3 8-3 16,5-5-1-16,-4 5-1 16,8 0 0-16,1-4 0 15,8 0 4-15,5-4 5 16,-5-4-7-16,9 0-3 16,0 0 0-16,-4-4 0 15,4-4 1-15,-4-4 0 0,0 4-3 16,-9-8 2-16,0 1-1 15,-9-5-2-15,9 4 3 16,-18 0 0-16,4 5 1 16,-8 3 2-16,0 0-3 15,-1 4-2-15,1 8-1 16,0 4 0-16,-1 3 0 16,-3 1 0-16,8 4 3 15,-5 0 2-15,5-4 0 16,1 4-1-16,3-1 3 15,5 1 2-15,5-4-2 16,3 0 0-16,1-4-1 16,5 0-2-16,3-4 3 15,1-8 0-15,4-4-4 16,-4 0 1-16,0-8 0 16,0 4-3-16,-14-8 0 15,1 1-1-15,-10 7 0 16,-4 0 0-16,-4 4 3 15,0 0 0-15,-10 12 1 16,6 0 0-16,-6 4 2 16,6 4-6-16,-1-4-1 15,0 4 4-15,5-1 2 16,4 1 1-16,4 0-2 16,5 0-2-16,5 0 1 15,8-4 3-15,1 0 3 16,3-4-2-16,6-4 0 0,-10-4-3 15,5 0-1-15,4-4-4 16,-9-8-1 0,-4 0 3-16,-9 4 3 0,0 0-1 15,-9 1 0-15,-9-5-1 16,1 8 0-16,-6 0-3 16,-3 8-1-16,4-4 3 15,4 8 3-15,4 4 1 16,1 4-1-16,4-4-17 15,5 0-6-15,13 3-82 16</inkml:trace>
  <inkml:trace contextRef="#ctx0" brushRef="#br0" timeOffset="6530">249 979 140 0,'-5'-8'52'0,"-3"12"-41"0,8-12 13 16,0 8 5-16,0 0-11 16,-5-4-2-16,5 4-7 15,-4-4-4-15,4 4-2 16,-5 0 6-16,5 0 6 0,0 0-3 0,5 4 1 16,-5-4-4-16,17 4 2 15,10-4-2 1,0 0-5-16,13 0-2 15,4-4 1-15,5 0 0 16,9 0 3-16,8 0 3 16,5 4-6-16,14-4-4 15,4-4 2-15,-5 4 3 16,0-3-1-16,1-1-2 16,-1-4 0-16,-8 4 1 15,-10 0-1-15,-8 0-1 16,-9 0 1-16,-14 4-1 15,-4 0 2-15,-8 0 3 0,-10 4 2 16,-4 0 1-16,-5 0-7 16,-4 0-2-16,-4 0 0 15,-1 0 0-15,1-4-30 16,-5 4-12-16,0 4-71 16</inkml:trace>
  <inkml:trace contextRef="#ctx0" brushRef="#br0" timeOffset="8300">515 880 124 0,'0'-4'49'0,"-17"0"-38"0,21 4 19 16,1 0 8-16,-5 0-15 16,-5 0-2-16,5-4-13 0,0 0-3 15,0 0-3-15,-4 0 3 16,-5 1 4-16,4-1-1 0,-12 4 5 15,-1 4-3 1,9-1-3-16,-4 13 1 16,4 0-3-1,-5 0 0-15,10-4 1 16,-1 0 1-16,10-1 3 16,-1 1-10-16,5-4-2 15,5 0 5-15,-1 0 5 16,0-4-2-16,1 0-1 15,-1-4-2-15,0 0 0 16,1 0-2-16,-6-12-3 16,1-4-1-16,-9 0 4 15,0 1 1-15,-4-1-3 16,4 4-1-16,-5 4 1 16,-3 4-9-1,3 4-1-15,1 4 10 16,-5 4 5-16,4 0-1 15,-4 8 0 1,9 3 1-16,-8-3-5 16,12 0 1-16,0 0 2 15,5 0 1-15,0-9-1 16,0 1-2-16,0-4 3 16,9-12 0-1,-1 0-4-15,-3-7-3 0,-1 3-1 16,-4-4-2-16,0 0 0 15,-9 0 8-15,0 1 4 16,-5 3-9-16,-3 0-4 16,-1 8 4-16,-5 4 1 15,1 4 3-15,4 4 2 16,-4 4 1-16,0 4 1 16,-5-1 2-16,9 1 3 15,4 4-2-15,5 4 1 16,0-9-3-16,5-7 0 15,8 0-1 1,1-8-2-16,3 0 1 0,1-8-2 16,0 0-1-1,-5-4-2-15,0-3 1 0,-4 3-1 16,-4-4 0-16,-5 0-3 16,-5 4 1-16,-4 1 2 15,-4 3 1-15,-5 4-4 16,5 4 1-16,-5 4 2 15,5 4 1-15,-5 3 1 16,9 1 0-16,5 0 0 16,-1 4 4-1,14-4 0 1,9 7 1-16,0-19-3 16,4 4-2-16,0-4-2 15,0-7-1-15,-4-9 2 16,0 4 0-16,-9 0-2 0,-5 0 2 15,-8 0-1-15,-5 4-2 16,-4 1 5-16,-5 7 1 16,0 0 2-16,0 7 0 15,1 5-2-15,8 0-2 16,0-4-2-16,4 0 1 16,10 0-30-16,8-4-14 15,5-8-63 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1:43.36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4321 169 148 0,'0'-8'57'0,"4"16"-44"0,-4 0-1 0,5-12-3 16,-5 4 11-16,0 0 10 15,0 0-7-15,0 0-4 16,0-4-10-16,-5 4-2 0,1 0 0 16,0-4 1-16,4 0 2 15,-5 4 4-15,5-3 3 16,0 3-9-16,0 0-4 16,0-4-1-16,0 4 2 15,0 0 0-15,0 0 0 16,0 0 1-16,0 0 1 15,0 0 1-15,0 0 0 16,0 0-2-16,5 7 1 0,-5 1-2 16,0 0 0-16,0-8-1 15,4 12 2-15,0 4 1 16,1 0 1-16,-1-1 0 16,1 5 0-16,4 4 0 15,-5 4 0-15,1-1-4 16,-1 5-3-16,0-1 2 15,5 5 2-15,0-5 2 16,0 1 1-16,0 4-9 16,-5-9-4-16,5 1 9 15,-4-1 4-15,-1-3-1 16,-4 0-2-16,0-1-2 0,5 1-3 16,-5 0 1-1,4 3 1-15,0-3-1 0,1 8 2 16,-1 3 0-1,1 1 1-15,-1-5 0 16,1 1-2-16,-1 4 1 16,-4-1-2-16,0 1-1 15,0 3 1-15,0 1 1 16,0-1-1-16,0 0 2 16,5 1 0-1,-5-5-1-15,0-3-2 16,4 4 3-16,0-5 0 15,-4 1-4-15,0-1 1 16,0 5 0-16,0 3 0 16,0 1 0-16,0-1 2 0,-4 1-1 15,4 3-1-15,0-3 3 16,0-1 0-16,4 1-6 16,1-1 0-16,-5 1 3 15,9 7 4-15,-9-4-1 16,4-3 0-16,-4-5-1 15,5 1-2-15,-5-5 1 16,4 5 1-16,5 0-1 16,-9-1 2-16,9 1-2 15,-9-1-1-15,0 5-2 16,0-1 1-16,9 1 3 16,-9 3 1-16,4 4-1 15,-4-3 1-15,0-1-2 0,9-3-1 16,-9-1 1-16,0 1-1 15,-4-5 0-15,12-3 0 16,6-5 2-16,-14 5 1 16,9 3-1-16,-9 1-2 15,9 0 1-15,-9 3 1 16,0 0-3-16,0 1 0 16,0-4 1-16,-5 7 2 15,10-8-1-15,-5 13-1 16,0-5 1-16,0-3-1 15,0-5 2-15,0 1 1 16,4-5-1-16,-4 1 1 0,4 0-4 16,-4-5-2-16,5 1 2 15,-5 3 2-15,4 1 0 16,-4 3-1-16,0 1 1 16,0 0 1-16,5-1-1 15,-5 1-1-15,0-9 1 16,0 1-1-16,-5 0 0 15,10 3 0-15,4-7 0 16,-14-1 2-16,10 9-3 16,-5-12 0-16,4 3-1 15,-4-3 0-15,0 0 2 16,0-4 0-16,5 7 4 16,3 1-2-1,-3 0-1-15,-1-4-3 0,-4 3-1 16,5 5 4-16,-1-4 1 15,1-5 0-15,-10 1-2 16,10-4 1-16,-5 0 1 16,4-5-30-16,-4-7-11 15,9 0-88-15,0 0-40 16</inkml:trace>
  <inkml:trace contextRef="#ctx0" brushRef="#br0" timeOffset="1937">4365 169 96 0,'0'-8'35'0,"5"12"-27"0,-1 0 2 0,5 0 2 16,-9-4-8-16,9 0 0 16,4 4 4-16,10 4 3 15</inkml:trace>
  <inkml:trace contextRef="#ctx0" brushRef="#br0" timeOffset="2853">4468 197 199 0,'35'4'8'0,"-8"0"-5"16,8-4 1-1,1 4-3-15,8-4-1 0,-4 0 3 16,5 0 2-16,3-4 4 0,10 0-2 15,0 4-2-15,4 0-5 16,0 4 0-16,5-8 0 16,-5 4 0-16,0-4 6 15,9 0 4-15,-4 0-5 16,0 0-1-16,-1-4-2 16,5 12-2-16,0-4 1 15,0 0-1-15,0 0 0 16,0 0 0-16,-4 0-3 15,0 0 2-15,-1-4 3 16,1 4 1-16,-1-8-10 0,6 8-3 16,-1-4 5-16,-5 4 2 15,5 0 3-15,-4 0 0 16,-5 0 0-16,0 0 0 16,5-4 4-16,-1 1 5 15,-3 3-5-15,3 0-2 16,-4-4-4-16,5 8 1 15,0-1 1-15,-1-3 0 16,1 0-5-16,-5 4-1 16,0-8 7-16,5 1 4 15,0 3-7-15,-1 0-3 16,5-4 3-16,-9 4 2 16,5 0-1-16,-5 4 0 0,0-4 1 15,0-4 0-15,1 0 4 16,-6-4 5-16,1 4-12 15,4 4-4-15,0 0 3 16,1 0 3-16,-1-4 6 16,-4 8 2-16,-1-4-8 15,-3 4-1-15,-1-12 4 16,-4 8 4-16,4-4-10 16,0 0-2-16,5 0 3 15,-5 0 3-15,1-4 5 16,3 8 2-16,1 0-8 15,-5 0-4-15,1 0 3 16,-5 0 0-16,4-4 2 0,0 4 0 16,-4 0 0-1,4-4 0-15,1 0-3 0,-1 0 2 16,0-4 5-16,0 4 5 16,-4 4-10-16,0 0-3 15,-4 0 2-15,-1 4 0 16,0-4 4-16,10 4 3 15,3 0-7-15,-3-8 0 16,-5 0 0-16,-9 4 1 16,0 0 1-16,-9 0 0 15,-5 4 0-15,-8-12 0 16,-5 8 13-16,5 0 8 16,0-3-10-16,-5 3-4 15,5 0-4-15,4 0-3 0,-4 7 1 16,0-3-1-16,-1 4-3 15,-3-8 2-15,-14 0-48 16,-9 0-56 0,-4 0 20-16</inkml:trace>
  <inkml:trace contextRef="#ctx0" brushRef="#br0" timeOffset="8557">4974 734 68 0,'0'0'27'0,"0"-12"-21"0,0 24 5 16,0-12 3-16,0 0 3 0,0 0 4 15,0 0 2-15,0 0 1 16,0 0 0-16,0 0 2 16,0 0-8-16,-5 0-3 15,1 0-8-15,4-4-3 0,-4 0 2 16,4 4 3-16,0-4 2 15,0 8-5-15,-5 4-4 16,5 0 5-16,0 4 3 16,0 3-3-16,0 1 1 15,0 0-3-15,0 4 0 16,0-1-3-16,5 5 1 16,-1 0 7-16,0 0 3 0,5 3-17 15,-4 1-7-15,4-5 5 16,-5-7 2-16,-4 0-40 15,-4-8-18-15,-5-4-31 16</inkml:trace>
  <inkml:trace contextRef="#ctx0" brushRef="#br0" timeOffset="8676">4805 825 104 0,'-13'-4'38'0,"17"0"-29"0,1 0-5 0,-5 0-3 16</inkml:trace>
  <inkml:trace contextRef="#ctx0" brushRef="#br0" timeOffset="8976">4810 797 180 0,'8'-8'33'16,"1"0"-1"0,5-4 1-16,3 4-17 0,1-3-7 15,4-1-5-15,1 0-1 0,3 8 0 16,1-4-4-16,4 12-1 15,-4-4 3-15,4 4 1 16,0 8 0-16,0 0 1 16,-9 0-2-16,9 7-1 15,-9-3 3-15,5 4 2 16,-9 0-2-16,0-1-2 16,-5 5 4-16,-4 0 4 15,-9-1-3-15,-9 1-1 0,0 4-2 16,-9-5 0-16,-4-3-2 15,-9 0 2-15,0 0-2 16,-5-9-1-16,-4 1-13 16,5-4-6-16,4-4-19 15,0-12-6-15,4 0-37 16</inkml:trace>
  <inkml:trace contextRef="#ctx0" brushRef="#br0" timeOffset="9592">5644 864 176 0,'-8'-8'68'0,"3"8"-52"0,1-4 6 0,-1 4-1 16,-4-4-9-16,0 0 1 16,1 4-4-16,-1 0 0 15,-9 0-5-15,5 4 2 0,-1 4 0 0,1-4 4 16,0 4 1-16,-1 0-3 15,5 4-3-15,1 4 0 16,3-1 1-16,5 1 1 16,5 0 1-16,-1 0-4 15,9-4-1-15,1-4 1 16,8-5 0-16,-4-6-2 16,4-1 1-16,0-8-2 15,0 0-1-15,0 0-2 16,-4 0 1-16,-4-4-1 15,-1 1 0-15,-4-1 2 16,0 0 0-16,-5 4 2 16,1 4 3-16,-5 4-4 15,0-4-1-15,-5 4-2 0,5 4 0 16,-4 0 4-16,4 8 1 16,0 4-4-16,4 4 1 15,5 0 2-15,0 4 3 16,0-1-4-16,4 1-3 15,0-4 1-15,5-4-29 16,4-8-12 0,-4 0-148-1,0-8 85 1</inkml:trace>
  <inkml:trace contextRef="#ctx0" brushRef="#br0" timeOffset="9892">5875 608 204 0,'-9'0'77'0,"1"3"-60"0,12-14-5 16,-8 11-6-16,4 0-6 16,8 8 0-16,-8-1 6 15,5-3 4-15,-5 4-5 16,0 0 17-16,4 4 7 0,1 0-8 15,-1 8-2-15,1-1-9 16,8 13-4 0,0-1-3-16,1-3-3 15,-1 0 3-15,-4-1-4 16,4-7 0-16,-4 0-8 0,0-8-4 16,0-4-51-16,-5-4-20 15,5 0-14 1</inkml:trace>
  <inkml:trace contextRef="#ctx0" brushRef="#br0" timeOffset="10088">5742 765 192 0,'-4'-15'74'0,"8"23"-58"0,5-12-6 0,0 4-6 16,13 0-4-16,0 4 0 0,1-4 0 15,-1 3 2-15,4-6-1 16,5-5-1-16,-13 8 3 0,4-8-29 16,-4 4-11-16,-4-4-37 15</inkml:trace>
  <inkml:trace contextRef="#ctx0" brushRef="#br0" timeOffset="10539">6160 769 140 0,'-5'-11'55'0,"5"22"-43"0,18-7-3 0,-14 0-5 16,14-4-4-1,0 0 2-15,0-4 3 16,-1 0-2-16,6 0 11 0,-6 0 8 15,6 1-9-15,-1-5-4 16,0 0-9-16,-4-4-2 16,0 0 1-16,-1 0 2 15,-3 0-2-15,-10 4 0 16,-4 1-1-16,-13 3 0 16,-1 0 8-16,-3 12 4 15,-6-4 1-15,-3 3 1 16,-5 5-2-16,4 0-1 0,0-4 1 15,5 4 1-15,4 4 1 16,1-1 2-16,3 1-1 16,5 4 0-16,5 0-7 15,4-5-2-15,4 1 0 16,10 0 2-16,8 0-3 16,5-4-2-16,8-4-3 15,1-4 1-15,-1 0-34 16,1-4-17-16,-1 0-57 15</inkml:trace>
  <inkml:trace contextRef="#ctx0" brushRef="#br0" timeOffset="11454">7021 785 84 0,'-9'-4'33'0,"5"0"-26"0,-14 8 14 16,14 0 3-16,-5-4 5 15,0 0 2-15,0-8-3 16,-4-4 0-16,-1-3-7 16,1-5-3-16,4 4-10 15,0-4-3-15,-4 1 1 0,4-1-1 0,5 0 2 16,-1 0-4-16,1 1 0 15,4-1-1-15,4 0 1 16,5 0-4-16,0-3 0 16,4 11-1-16,1 0 0 15,3 0 2-15,1 8 2 16,-5 4 1-16,1 0 1 16,-5 4 0-16,0 4 0 15,-5 4-2-15,-4 4-2 16,-4 4 3-16,-1-1 2 15,-4-3 7-15,-4 4 2 0,4 0-5 16,-4 7-1-16,4-3-4 16,0 0-3-16,0-5 0 15,5 1 1-15,-1-4-3 16,5 0 0-16,0-16 1 16,9 7 2-16,4-3-1 15,5 0 2-15,0-4-7 16,0 0 1-16,-1 4-1 15,1-8 2-15,-4 0 1 16,-6 4 1-16,1-4 0 16,-4-3 0-16,-5-1-11 15,0 0-5-15,0 4 19 16,-5 8 9-16,1 0-16 16,-1 4-6-16,1 0 13 15,0 3 6-15,4 1-3 0,0 8-1 16,0-4-1-16,4 3 0 15,0 1-5-15,5-4 1 16,5 0-42-16,3-12-19 16,1 0-46-1</inkml:trace>
  <inkml:trace contextRef="#ctx0" brushRef="#br0" timeOffset="11726">7265 477 160 0,'-4'0'60'0,"13"-4"-47"0,9 0-1 16,-1 4-2-16</inkml:trace>
  <inkml:trace contextRef="#ctx0" brushRef="#br0" timeOffset="12099">7350 458 293 0,'31'-8'33'0,"4"-4"-16"15,1 0-5-15,4 0-5 0,0 0-3 0,-5 4-1 16,1 0-3-16,-9 5-1 16,-10-1-8-16,-3 4-2 15,-10 0-3-15,-4 0 1 16,-4 0 7-16,-5 4 3 16,-5 3 3-16,6-3 2 15,-10 4 1 1,0 0-4-16,0-4-1 15,5 4 9-15,4 0 5 16,0 0 3-16,0 4 4 16,5-1-7-16,-1 5 1 0,5 0 1 15,0 4 1-15,5 7-2 16,-5-7 2-16,4 0-4 16,-4 8 1-16,-4 3-5 15,4-3 1-15,4-5-7 16,-4 1-1-16,5-4-2 15,-5-4 0-15,0-5 0 16,0 1 0-16,0-12-36 16,4 4-14-16,-4-4-56 15,14-8-36 1,3 4 62-16</inkml:trace>
  <inkml:trace contextRef="#ctx0" brushRef="#br0" timeOffset="12400">7763 588 212 0,'-9'-12'79'0,"13"4"-61"0,1 8-5 0,-5 0-7 16,0 0-6-16,9 0 0 16,-9 8 13-16,4-4 8 15,-4 4-10-15,5-4 10 0,-5 4 2 16,0 3-5-16,0 1-3 15,0 4-6-15,0 4-4 16,4-4-2-16,-4 3 0 16,9 1-4-16,-9 0 0 0,4-8 1 15,-4 0 0-15,9-5-9 16,-9 1-2-16,0-8-23 16,0 0-8-16,5-8-33 15,-5 1-52 1,0-17 30-16</inkml:trace>
  <inkml:trace contextRef="#ctx0" brushRef="#br0" timeOffset="12521">7758 390 192 0,'-4'-11'71'0,"13"7"-55"0,-9 0-5 15,9 8-38 1,0 0-13-16</inkml:trace>
  <inkml:trace contextRef="#ctx0" brushRef="#br0" timeOffset="13285">7994 604 176 0,'-5'4'66'0,"28"3"-52"15,-37-14 14-15,10 10 3 0,8 1-10 16,-4 8-1-16,5 0-8 15,-5-4-2-15,4 0-6 16,1 0-1-16,-5 12 3 0,0-5-1 16,0 5 0-16,0-8-1 15,0 0 0-15,4-4-2 16,-4 3-2-16,-4-3-4 16,4 0-2-16,4-16 7 15,0 4 6-15,5-3-10 16,-4-5-2-16,8 0 2 15,-4-8 1-15,0 0 6 0,0-3 5 16,-5 3-12-16,5 4-2 16,0-4 6-16,-5 5 6 15,1-1-3-15,-1 4-2 16,5 4-4-16,0 4 1 16,0 12 1-16,0 0 0 15,-5 4 0-15,1 8 0 16,4-9 0-16,-5 9 0 15,-4 4 0-15,0-4 0 16,0-9-5-16,0 1 1 16,0 0 4-16,0 0 4 15,0-12-1-15,0 0 0 16,4-4-6-16,1 4-2 16,4-8 6-16,0-4 4 15,0 0-2-15,-1 1-2 0,1-1 0 16,-4-4-1-16,4 4 0 15,-1-4 0-15,1 4 0 16,0 1 0-16,5 7-7 16,-1 0 0-16,5 4 9 15,-5 8 8-15,0 3-4 16,-4 9-3-16,0 0-5 16,-4-4 1-16,-1-1-8 15,0-3-4-15,1 4 18 16,4-4 7-16,4-4-55 15,0-4-24-15</inkml:trace>
  <inkml:trace contextRef="#ctx0" brushRef="#br0" timeOffset="13422">8518 631 200 0,'-5'-16'77'0,"14"16"-60"0,-9 8-25 0,9-4-15 16,4-8-2-16,1 0 4 16</inkml:trace>
  <inkml:trace contextRef="#ctx0" brushRef="#br0" timeOffset="13720">8584 615 225 0,'18'-4'25'0,"0"1"8"16,4-5-15 0,0-4-10-16,-8 4-6 15,8-4-1-15,-13 8-1 0,-5-8-3 16,1 0 2-16,-1 1 1 15,-4-1 2-15,-4 8 1 16,-5-4 1-16,0 4 4 16,0 4 5-16,0 4-5 15,-13 8 14 1,4 7 2-16,5-3-1 16,0 4-1-16,4 4-10 15,4-5-3-15,10 13 1 16,12-8-3-1,10-5-2-15,9 1-2 16,-5-16 0-16,0 0-15 0,9 0-7 16,-5-8-30-16,-8 0-11 15,-5-4 229-15,-9-12 107 16</inkml:trace>
  <inkml:trace contextRef="#ctx0" brushRef="#br0" timeOffset="16303">9251 390 96 0,'4'0'38'0,"-13"0"-29"0,14 4 10 0,-5-4 5 16,0 0-9-16,0 0-1 0,0 0-4 16,0 0 1-16,0 0-6 15,0 0-3-15,0 0-1 0,4 0 7 16,1 0 5-16,-1-4-2 16,0 0 1-16,1 4-5 15,-5 0-2-15,0 0-2 16,0 0-3-16,0 4 1 15,0 4 1-15,0 4 1 16,0 4 1-16,0 4 4 16,-5 3 5-16,5 9-1 15,0 7 3-15,0-3-4 16,5-1-1-16,-1 1-6 16,1-4-1-16,-1-1 5 0,-4-3 3 15,0-1-13-15,0-7-3 16,5-4 6-16,-1-4 4 15,-4 0-2-15,0-4-2 16,0-8-5-16,0 0 0 16,0-4 4-16,0-4 4 15,0 0-1-15,0-8-2 16,-4-8 0-16,-1-3-1 16,1-1-5-16,-1-4 1 15,-4 5 4-15,5 3 4 16,-5 4-6-16,0 5 0 15,5 7 0-15,-1 4 1 0,1 0-2 16,-1 4 2-16,1 4 1 16,4 8 2-16,0-1 3 15,4 21 7 1,5-4-3-16,0-5-4 16,-4 1-1-16,-1-4-4 15,1 0-1-15,-5-1-12 16,4-3-5-16,0-4-78 15,-8-4-54 1,-5-8 59-16</inkml:trace>
  <inkml:trace contextRef="#ctx0" brushRef="#br0" timeOffset="18164">9308 394 104 0,'0'4'38'0,"-4"-8"-29"0,-5 12 10 16,18-12 5-16,-9 4-2 16,0 0-1-16,0 0-7 15,0 0-1-15,9 4-8 16,0-4 1-16,4 0 4 0,-4 4-2 16,22-4 3-16,4-4-4 15,10 0-2-15,8 0 2 16,9 0-2-16,1 0 2 15,3 1-4-15,1-1-2 16,-1 0 0-16,1 0 1 16,4-4-1-16,-9 0 2 15,5 0-4-15,-1 0 0 16,1 4 1-16,0 0 2 16,-1 0-3-16,-3 4 0 15,-1 0-1-15,0 0 0 16,-4-4 2-16,-5 0 2 15,0 4-1-15,0-4-1 16,-4-3 3-16,5 3 0 0,-1 0-4 16,-4 0-1-16,0-4 1 15,-1 8 0-15,1 0 1 16,-4 0 0-16,-5 0 0 16,-5 0 2-16,-4 4-1 15,0-4-1-15,-4 0-2 16,-9 0 1-16,0 0 1 15,4 0 2-15,-4-4-1 16,-5 4-1-16,-4 0 1 16,4 0-1-16,0 0-3 15,1 0 2-15,-10-4 1 16,9 4 2-16,-13 0-1 16,14 0-1-16,-14-4 1 0,0 4 1 15,4 0-1-15,-4 0 2 16,0 0 0-16,0 0 1 15,0-4-2-15,0 4 1 16,-4 0-4-16,4 0 0 16,0 0 5-16,0 0 5 15,-5 4-3-15,5-4-1 16,-9 4 0 0,5 0-3-16,0 0 1 15,-1 4-4-15,5-8 0 16,0 8 5-16,0 3 5 15,0 1-1-15,0 4 3 16,0 4-6-16,0 3-3 16,0 1-4-16,0 4 1 0,-4 3 3 15,-1 1 3-15,5 7 0 16,0 5 2-16,0 3-2 16,0-7 2-16,5-1-4 15,-1 1 0-15,1-5-1 16,-5 1 1-16,-5-5-2 15,5-3-1-15,5-4 1 16,-5-5-1-16,8 1 2 16,-8-8 1-16,0-4-4 15,0 4 1-15,9-4 0 16,-9-1 0-16,0 1 0 16,0 0 0-16,9-4-3 15,-9 4 2-15,5-4 3 0,-10 0 1 16,5-4-1-16,-4 0-2 15,-1 4 1-15,5-4-1 16,0 0-3-16,0 0 2 16,-9 0-1-16,9 0 0 15,0 0 2-15,0 4 2 16,0-4-3-16,0 0 0 16,9 0 1-16,-18 0 2 15,9-4-3-15,-8 4 0 16,3 0-1-16,-4-4 0 15,-4 4 0-15,-5 0-2 16,9 0 0-16,-4-4 3 16,0 4-5-16,-5 0 2 15,-4 0-5-15,-1-4 1 0,-3 0 4 16,-1 0 4-16,1 0-1 16,-14 0 0-16,9 4-10 15,-5-4-3-15,-8 4 18 16,4 0 8-16,4 0-7 15,1 0-2-15,-1 4-4 16,5 0-1-16,0-4 2 16,-5 0 0-16,1 4-3 15,4-4 2-15,0 0-1 16,0 0 0-16,-5 0 2 16,5 0 2-16,0 0 1 15,-5 4 1-15,1 0-5 16,-1 0-1-16,1 0 1 15,-1 0 0-15,1-4 1 0,4 4 0 16,-1 0-3-16,-3 0 2 16,-1 0 1-16,1 0 2 15,-1 0-1-15,1 0-1 16,-1-1 1-16,5-3-1 16,0 0 0-16,0 0 0 15,4 4 2-15,-4-4 1 16,5 0-4-16,-1 4 1 15,-4 0 0-15,4 0 0 16,5 0 0-16,-5 4 0 16,5-4 0-16,0 0 0 0,0 4-9 15,4-4-2 1,0 0 10-16,5 0 7 0,0 0-13 16,-1 0-5-16,1 0-12 15,-5 0-3-15,0-1-45 16,1 1-46-1,-6-4 33-15</inkml:trace>
  <inkml:trace contextRef="#ctx0" brushRef="#br0" timeOffset="19245">9299 430 88 0,'5'-4'35'0,"-1"4"-27"0,-8-4 16 0,4 4 4 15,0 0 2-15,0 0 2 16,0 0-11-16,0 0-3 16,-5 0-10-16,5 0-3 0,0 4-1 15,0 0 2-15,0 4 3 16,0 4 0-16,0 3 2 16,0 1-2-16,0 4 2 15,0 0-2-15,0 7 2 16,0 1-4-16,0 7 1 15,0-3-5-15,0 0 0 16,9-5 5-16,0 1 3 16,0 0-4-16,-4-1 1 15,-1-3-3-15,0 0 0 0,1 3-3 16,-5 1-2 0,4-1 3-16,-4 1 2 0,0 0-2 15,0-5-2-15,0 1 0 16,0 0-1-16,-4-8 0 15,4-1 0-15,4 1 0 16,-4 0 2-16,0-4-1 16,0 0 2-16,5-1-2 15,-5-11-1-15,0 8-2 16,0-8-1-16,0 4 4 16,0-4 3-16,0 0-3 15,0 0-1-15,0 0 2 16,0 0 1-16,4-4-4 15,-4 4 1-15,9 0 0 16,4 0 0-16,-4 0 0 0,5-4 0 16,-1 0-3-16,0 4 2 15,1-3 1-15,8 3 2 16,0 0-1-16,5 0-1 16,8 0 1-16,5 0 1 15,9-4-3-15,0 4 0 16,0 0 1-16,0 0 0 15,-1-4-3-15,1 0 2 16,0 0 1-16,-4 4 2 16,-10-4-1-16,-4 4-1 15,-4-4 1-15,-5 0-1 16,-4 0-31-16,-5 0-14 16,-4 0-74-16</inkml:trace>
  <inkml:trace contextRef="#ctx0" brushRef="#br0" timeOffset="22970">5458 1835 148 0,'0'-12'55'0,"4"12"-43"0,-8-4 1 16,8 1 0-16,-4-1-5 15,5 0 1-15,-5-4-12 16,0 0-5-16,0 0 4 15,-5 0 21-15,1 0 13 0,4 4-10 16,-5 0-3-16,5 4-2 16,-4 0 2-16,8 8-7 15,-4 0-1-15,0 4 1 16,0 8 4-16,5 3-13 16,-1 13-2-16,1 3 4 0,-5 5 5 15,4-1-4-15,1 1 0 16,-5-1-2-16,4 0 1 15,-4-3-2-15,0-5-1 16,5-3-8-16,-5-8-5 16,4-5-33-16,0-11-15 15,-4-8-37 1</inkml:trace>
  <inkml:trace contextRef="#ctx0" brushRef="#br0" timeOffset="23480">5431 1847 148 0,'-4'-20'55'16,"4"16"-43"-16,0 4 10 0,0-4 3 0,0-3-10 16,0-1-1-16,9 0-2 15,4-4 2-15,0 0-7 16,5 0-2-16,4 4 1 0,5 0-1 15,0 5 0-15,-5 3 1 16,0 3 1-16,5 5-3 16,-5 8-3-16,-4 4-3 15,-9 4 1-15,-1 3 1 16,-8 1 0-16,-4 11 2 16,-5-7 1-16,-4-4-1 15,-5-5-2-15,-4-3 1 0,0 4-1 16,-1-13-3-16,1 1 2 15,0-4 3-15,0-4 3 16,4 0-4-16,0 0-1 16,9-8-2-16,0 0 0 15,5 0 0-15,0 4 0 16,4 0 2-16,0 0 2 16,8 8-3-1,1 4 13-15,5-4 9 16,8 4-15-16,0 0-7 15,0-5 4-15,1 5 2 16,-1 0-2-16,0 0 0 16,0 0-1-16,0 0-2 0,5-4-35 15,0-5-14-15,4 1-54 16</inkml:trace>
  <inkml:trace contextRef="#ctx0" brushRef="#br0" timeOffset="24770">6066 1910 128 0,'5'-23'49'16,"-23"27"-38"-16,14-12-5 0,4 8-4 0,0 0-2 16,-5 0 2-16,5-4-1 15,-4 4 2-15,-1-4 9 16,1 0 7-16,-5 0 1 15,9 0 0-15,-9 4-10 16,9-4-6-16,-9 4-3 0,9 0-1 16,0 0 0-16,0 0 0 15,0 0 2-15,0 0 1 16,13 8-4 0,-13-8 1-16,9-4 0 15,-9 4 0-15,9 0 2 16,-9 0 1-16,0 0-4 0,-4 0 1 15,4 0 0-15,0 0 0 16,9 0 0-16,-9 8 2 16,0-8-6-16,0 8-1 15,0-8 4-15,0 4 5 16,0-4-4-16,-5 0 0 16,10 4 0-16,-5-4 0 15,0 0 2-15,-5 4 3 16,5-4-2-16,0 0-2 15,0-4-3-15,-4 4-1 16,8 0 2-16,-4 0 0 0,0 0 1 16,0 0 0-1,5 0 0-15,-5 0 0 0,0 0 0 16,0 0 0-16,4 4 2 16,-8 3 3-16,4-7 2 15,-5 4 3-15,1-4-3 16,-1 4-2-16,1-4-2 15,-1 0-3-15,5 0 3 16,0 0 2-16,0 0-2 16,0 0 0-16,0-4-1 15,0 0-2-15,0 4 1 16,0 0 1-16,0-7-3 16,-4 3 0-16,4 0 3 15,-4 4 1-15,-1 0 1 16,1 0 0-16,-5 0 0 15,0 4 2-15,0 0-3 16,0 3-2-16,0 1 0 0,-4 0 1 16,0 0 1-16,-1 8 1 15,5 0 0-15,1 3 0 16,3 5-2-16,1-4-2 16,4 0 3-16,4-5 0 15,5 1-1-15,4 0 1 16,10-4-2-16,-6-12-1 15,6 0 3-15,-1-4 0 16,0-4-4-16,-9-4 1 16,1-4-7-16,-6 4-3 0,-3-7 6 15,-1-1 1-15,1 0 3 16,-5 4 2-16,0 1 5 16,-5 3 6-16,-4 0-9 15,5 8-2-15,0 0 0 16,-5 16 10-1,0-4 2-15,0 16 2 16,9-1-8 0,-9 5-5-16,18-4-5 15,-9-1 1-15,9 1-1 16,0-4 0-16,8-5-22 16,-3 1-12-16,-1-4-10 15,5-8-4-15,0 4-48 16</inkml:trace>
  <inkml:trace contextRef="#ctx0" brushRef="#br0" timeOffset="25131">6386 1693 124 0,'-13'-16'49'0,"17"20"-38"0,-13 4-5 0,9-8-6 0,-4 12-1 16,-1-4 0-16,1 4 12 16,0-4 27-1,4 4 2-15,-5 3-12 16,1 5-6-16,4 4-13 15,4-1-4-15,1 9-1 0,-1 0-2 16,0 7-2-16,1-7 1 16,-1-1-1-16,1-3 0 15,-1-4 2-15,5-9-12 16,-4 1-3-16,-1-4-18 16,0-4-6-16,5-4-44 15</inkml:trace>
  <inkml:trace contextRef="#ctx0" brushRef="#br0" timeOffset="25326">6208 1930 176 0,'-22'-12'66'0,"18"16"-52"0,4 12-1 0,0-16-3 16,0 0 2-16,13 4 2 15,0-4-5-15,5 0-1 16,4 0-4-16,5 0-5 0,4-4 0 15,0 4-6-15,0-4 0 16,0 0-21-16,1-4-7 16,-10 0-42-1</inkml:trace>
  <inkml:trace contextRef="#ctx0" brushRef="#br0" timeOffset="25731">6693 1922 156 0,'13'4'60'0,"-18"-12"-47"0,19 16-3 16,-10-12-5-16,10 8-1 15,-1 0 5-15,-4-4-12 16,4 0-2-16,0-4 2 16,1-4 10-16,-1 4 7 0,0-4-4 15,-4 0-1-15,0-3-7 16,0 3-2-16,0 0 0 15,-5-4 2-15,-4 4-3 16,0 4-2-16,-4 0 2 16,-5 0 2-16,0 4 0 0,-4 4 8 15,-5 4 2 1,-4 4 3-16,4 8 2 16,0 3-3-16,1 1 0 15,8 8-3-15,0-1-1 16,9-3-3-16,4-5-1 15,5 5-3-15,9-8-2 16,4-4 5-16,5-5 1 16,4-7-20-16,4 0-10 15,1-8-54 1,-1 4-53-16,-4-7 39 16</inkml:trace>
  <inkml:trace contextRef="#ctx0" brushRef="#br0" timeOffset="26722">9268 1440 140 0,'0'-15'52'0,"-4"27"-41"0,8-20 13 0,1 4 2 15,-1-4-6-15,1 0 1 0,-5 8-6 16,9 4-1-16,-14 4-8 15,5 0 7-15,0 0 4 0,0-8-3 16,5 11 2-16,-1 1 0 16,-4 8 2-16,4 0-1 15,1 7 1-15,-1 9-9 16,1 7-3-16,-1-7-2 16,5 15 0-16,-4-11-2 15,3 7-2-15,1-4 1 16,5-3 1-16,-1 11-1 15,-9-15 2-15,5-13-2 16,-4 1-1-16,-1 4-26 16,5-12-10-16,-5-9-64 15,1-3-56 1,-5-8 56-16</inkml:trace>
  <inkml:trace contextRef="#ctx0" brushRef="#br0" timeOffset="27863">9251 1472 104 0,'-18'-8'41'0,"18"12"-32"0,-5 0-2 15,10-8-4-15,-5 4-1 16,4 8 1-16,5-4 7 15,5-4 4-15,-1 0 6 16,5-4 2-16,4-4-5 16,13 0 0-16,1 4-10 15,4 0-4-15,13 0 0 0,9-4-4 0,5 5-2 16,8 3 4-16,14 0 1 16,0 0 2-16,4 0 0 15,-4-4-5-15,0 4-1 16,0-8 1-16,-5 8 0 15,-4-8 3-15,-4 12 3 16,-1-16 0-16,1 12 2 16,-5-4-2-16,0 4 2 15,0 0-2-15,0 0 2 16,-9 0-2-16,9-8 2 16,-9 8-4-16,5-4-2 15,-9 8 0-15,-14-4 1 16,5-4 1-16,-9 0 1 0,-9-8 4 15,0 8 3-15,-9-4-4 16,0 5-2-16,-8-5-2 16,3 8 0-16,-8-4-2 15,0 0 2-15,0 0-4 16,-9 4 0-16,0 0 10 16,5 4 3-16,3-4-3 15,-8 0-1-15,0 0-6 16,5 4-2-1,-5 4 0-15,4-8 0 16,-4 7 0-16,0-7 0 16,0 12 0-16,0-12 0 15,-4 8 0-15,-1-8 0 16,5 8 0-16,-8-12 0 0,8 12 0 16,0 4 0-16,0-4 2 15,0 0-1-15,0 7 4 16,-5 1 1-1,5 0 6-15,-4 0 3 16,4 4-4-16,-5-5 1 16,1 1-5-16,-1 8-2 15,5 0 2-15,0 3 2 16,5 5-2-16,-1-1 1 16,1 5 1-16,-1-1 5 15,1 1-8-15,3 7-1 16,-3-11-10-16,-1 7-2 15,-4-15 10-15,0 8 7 16,0-1-4-16,0-3-3 0,5-4-2 16,-5-1 1-16,4 1-1 15,-4-8 2-15,0 0-2 16,0-5 2-16,0 1 0 16,5-4 1-16,-5-8-5 15,0 4-1-15,-5 4-2 16,5-8 3-16,0 8 0 15,0-8 1-15,0 8 0 16,0-8 0-16,-4 0 0 16,4 0 2-16,0 0-1 15,0 0 2-15,0 0-20 16,0 0-6-16,4 0-59 0,-4 0-24 16</inkml:trace>
  <inkml:trace contextRef="#ctx0" brushRef="#br0" timeOffset="29153">9437 2159 120 0,'-9'0'46'0,"18"-4"-35"0,-18 12 7 0,9-8 4 16,0 0-4-16,0 0-1 16,0 0-3-16,-4 0-1 15,4 0-7-15,9 0-2 0,0 0 2 16,4-4-1-16,9 4 0 16,5-4-3-16,4 0 1 15,9 0 2-15,4 4 2 16,10 4-8-16,3 0-1 15,1-4 0-15,9 4 3 16,-1 0-2-16,10-4 0 0,-5 0 1 16,0 0 2-16,0 0-1 15,0 0-1-15,-4 0 1 16,-5-4-1-16,4 0 0 16,-8 0 0-16,0 8-3 15,0-8 2-15,-5 0 1 16,-4 0 2-16,0-4-1 15,4 0 2-15,-4 8 2 16,0-4 2-16,-5 0-1 16,0 1 1-16,5-1-4 15,-4 0-2-15,-10-4 2 16,1 8 0-16,-5-4-4 16,0 4 1-16,4 0 0 15,-8 4 2-15,4-4 3 0,-9-4 2 16,-8 8-1-16,-1-4-1 15,5 0 5-15,-9 0 4 16,-5 0-10-16,5 0-1 16,0-4-8-16,0 8 1 15,0 0 2-15,-9-4 1 16,4-4 3-16,-4 4 3 16,0 0-11-16,-4 0-3 15,-1 4-80 1,-8-8-57-16,-5 0 55 15</inkml:trace>
  <inkml:trace contextRef="#ctx0" brushRef="#br0" timeOffset="32726">5365 2708 136 0,'-14'-12'52'0,"32"-16"-41"0,-27 32 4 0,9-4 1 15,-4 0-4-15,-1 0 1 16,1-4-7-16,4 4-4 15,-5-4-1-15,-3-4 5 0,-6 4 6 16,-4 4-4-16,-4 0 0 16,0 16-2-16,-5-12 1 15,10 8 2-15,-6 0 5 16,1 4-2-16,0-1 1 16,4 9 6-16,1 0 5 15,3 7-15-15,5 1-5 16,5 3-10-16,4 1-1 15,0 0 12-15,13-9 8 16,5-3-4-16,9-8-2 0,13-12-24 16,-5-8-9-16,14-8-55 15,-5-8-58 1,-4-4 40-16</inkml:trace>
  <inkml:trace contextRef="#ctx0" brushRef="#br0" timeOffset="33403">5760 2826 136 0,'4'-4'52'0,"-4"-4"-41"0,-9-4 15 0,5 8 6 15,0-3-23-15,-5 3-6 16,-5-4 8-16,-3 0 6 0,-1 0-8 15,5 4 2-15,-14 0 0 0,0 4-4 16,1 0 1-16,3 0-1 16,1 4 1-16,4-4-2 15,5 16 10 1,0-4 4-16,8 7-15 16,1 1-6-16,4 0 3 15,4 0 3-15,10-1-9 16,-1 1-4-16,5 0 12 15,4-8 9-15,0-4-2 16,5-8-1-16,-1-4-5 16,1-4-4-16,0-4-5 15,-5-4 0-15,5 0 2 16,-10-3 1-16,-3-1 1 0,-1 0 0 16,0 0-3-16,-8 1 0 15,-5 7 4-15,4 0 1 16,5 4-3-16,-9 4-1 15,0 4-2-15,0 8 3 16,5 4 2-16,-5 4 2 16,0 3 1-16,4 1 0 15,9 0-2-15,-8 3 1 16,4 1-2-16,4-4-1 16,0 0-6-16,9-5-4 15,10-3-34-15,-6-8-14 16,10-4-45-1</inkml:trace>
  <inkml:trace contextRef="#ctx0" brushRef="#br0" timeOffset="33569">6093 2558 120 0,'-4'-16'46'0,"4"16"-35"0,-9-16 3 15,9 16-1-15</inkml:trace>
  <inkml:trace contextRef="#ctx0" brushRef="#br0" timeOffset="33762">6080 2522 253 0,'0'0'40'16,"-5"0"-20"-16,5 4 2 15,5 12 8-15,-10 4-10 16,5 3-3-16,0 5-4 15,9 7-5-15,-9 1 0 16,9 0-5-16,-5-1 0 16,10 1-1-16,-10-5-2 15,10 1 1-15,-6-1-1 16,6-3-3-16,-5 0 2 16,4-5-39-16,-4-7-15 15,4-4-52 1</inkml:trace>
  <inkml:trace contextRef="#ctx0" brushRef="#br0" timeOffset="33958">5964 2806 192 0,'-18'-8'74'0,"36"20"-58"0,-9-16-8 16,0 8-7-16,4 0-10 15,9 0 1-15,1-4 4 16,-1 0 2-16,5 0 2 16,4-4-7-16,0-4-3 0,4 0-60 15</inkml:trace>
  <inkml:trace contextRef="#ctx0" brushRef="#br0" timeOffset="34364">6359 2791 176 0,'-8'0'68'0,"12"0"-52"0,5 0-21 0,0 7-10 16,0-7-8-16,4 0 1 16,0 4 18-16,5 4 10 15,0-8 17-15,-5-4 11 16,5 0-16-16,-5 0-7 15,1 1-7-15,-1-1-4 0,0-4 3 16,-4 4-2-16,0-4-1 0,0-4-2 16,-5-4 1-16,-8 8 1 15,-1-4 2-15,1 5-1 16,-5-5-1-16,-4 8 7 16,-1 0 5-16,-3 4-2 15,-1 4 2-15,0 8-1 16,0-1 3-16,5 5-3 15,-5 4 1-15,9 0-5 16,5-1 1-16,8 1-7 16,5 0-1-16,9-4-5 15,4 0 1-15,0-5-38 16,10-11-14-16,-1 4-38 16</inkml:trace>
  <inkml:trace contextRef="#ctx0" brushRef="#br0" timeOffset="35023">6901 2637 156 0,'-13'-4'60'0,"17"8"-47"0,-8-12-3 0,4 8-5 15,0-4-5-15,0 0 2 16,0-4 19-16,0 4 10 0,-4 0-15 16,-1 0 5-16,1 0 2 0,-1-4-6 15,1 4-2-15,-1 4-6 16,1-4-1-16,-1-4-3 16,-3 5 0-16,-1-1-3 15,0 0-2-15,0 0 3 16,-4 4 0-16,-1 8-1 15,1-8-2-15,0 7 3 16,-1 9 2-16,1 0-4 16,0-4-1-16,13 4 0 15,0 3 2-15,4-3-1 16,9-8-1-16,5 0 1 16,0-4 1-16,4 8-1 0,0-16-1 15,1-4 1-15,-1 0 1 16,-4 4-1-16,-1-8-1 15,-3-4 1-15,-6 1 1 16,1 3-1-16,-4-8-1 16,-1 4 1-16,-4 1 1 15,0 7 1-15,0 0 1 16,-4 4-2-16,4 4-2 16,-5 12 9-16,5 11 6 15,-4 1-3-15,8 4 1 16,1 7-6-16,4 5-2 15,0-1-2-15,-1 8 0 16,1 5-2-16,0-1 2 0,-4-4-2 16,-5-3 2-1,-5-9 0-15,-4-3 1 0,-4-8-2 16,-5-8-2-16,0-13-21 16,-4-14-11-16,5-9-35 15,3-4-15-15,5-7-33 16</inkml:trace>
  <inkml:trace contextRef="#ctx0" brushRef="#br0" timeOffset="35446">7199 2656 200 0,'4'-15'74'0,"-8"19"-58"0,-5 3 7 0,5-14-1 16,-1 7-10-16,1 0 1 15,-5 0 5-15,0 3 3 16,4-6-10-16,-3 6 7 0,-1-3 2 16,4 0-4-16,-4 8-1 15,0 8-9-15,5 0-2 16,0 8-2-16,-1-9-2 16,5 1 3-16,5 0 0 15,3 4-1-15,6-8 1 16,-1-5 0-16,5 1 3 15,0-4-5-15,4-4-1 16,-4-4 2-16,-1-7 1 0,1-1-1 16,-5-4-2-16,-8-8-2 15,-1-3 1 1,-4 3 1-16,-4 4 0 0,-5 4 0 16,0 5 0-16,-4-1-11 15,-5 4-3-15,5 4-15 16,-1 4-7-16,10 12-2 15,0-8 0-15,8-8-19 16,-4 4-6-16,9 8-17 16</inkml:trace>
  <inkml:trace contextRef="#ctx0" brushRef="#br0" timeOffset="36766">7408 2585 204 0,'-18'-23'77'0,"22"23"-60"0,1-4-5 15,4 4-4-15,4-8-5 16,-9 8 10-16,-8-4 6 16,8 4-10-16,5 4 6 0,-9-4 5 15,5 8-5-15,-1 4 2 16,5 15-10-16,-5 1-4 15,5 3-2-15,-4-3 1 16,4 8 1-16,-5-9 1 16,5-3-2-16,-9 0 1 0,4-1-4 15,1-7 0 1,-1 0 1-16,-4-4 2 0,5-4 1 16,-5-8 1-16,4 0-2 15,-4-8-2-15,5-4-2 16,-5-8 1-16,8-4 1 15,-8-7 2-15,5-1-6 16,-1-3 1-16,5-1 1 16,5 1 3-16,3 7 0 15,1 0 2-15,0 1-7 16,4 7 1-16,0 4-1 16,0 4-1-16,10 12 6 15,-10 0 1-15,0 8-3 16,-9 4-1-16,1 8 1 0,-14 0 0 15,0 7 1-15,-9-7 2 16,0 0-1-16,-4-8-1 16,-1-5 3-16,1-7 2 15,4-7-2-15,0-1-2 16,9-4-9-16,0-8-3 16,9-4-14-16,4-3-4 15,10 7-3-15,-1-8 0 16,4 5 2-16,-3 3 4 15,3 0 12-15,1 0 8 16,0 5 6-16,-10 3 5 16,5 0 18-16,-13 4 7 15,0 0 0-15,-4 4 2 16,-1 0-9-16,1 0-2 0,-1 0-8 16,-4 4-3-16,0 0-1 15,0 0-1-15,9 12-2 16,-9 0 1-16,9 8-4 15,0 4 0-15,-9 3-1 16,4 5 1-16,-4-1-2 16,5-3 2-16,3 4-2 15,1-9-1-15,-9 5-24 16,9-12-9-16,0-8-5 16,4-5-2-16,-13-3-16 15,9-7-6-15,5-1-5 16,-10-8-3-1,5 4 34-15,-14-8 75 16,1 1 58-16,4-1-25 16,-9 8-23-16,0-4-15 15,5 4-21-15,4 4 1 0,4-3 0 16,5 7-3-16,4-4 1 16,5 8-5-16,0 0-2 15,9 0 0-15,-1 0-1 16,1 0-5-16,-5 0-1 15,0 0 3-15,-4-4 1 16,-5 4 0-16,1 0-2 16,-5-4-2-16,0-4 1 0,-1 4 1 15,-3 0 2 1,-1 0-3-16,1 0-2 0,-5 4-7 16,4-4-2-16,1 4 18 15,-5 0 9-15,9 4-8 16,4 0-4-16,0 4-2 15,5 0 1-15,0-4-1 16,4 0-1-16,0-4 1 16,0-4-1-16,-4 4 0 15,0-4 0 1,0 0 2-16,-5 0-1 16,-4 0 2-16,4 0 2 15,-13 4 2-15,5 8-1 16,-1 4 1-16,5 4 0 15,-9 7 1-15,0 5 2 16,0 8 1-16,0 11 3 0,4-4 4 16,-4 5-10-16,5-5-4 15,4 4-1-15,-5 1 0 16,1-1-4-16,-10-7-1 16,5-5-46-16,0-11-20 15,-9-8-69 1</inkml:trace>
  <inkml:trace contextRef="#ctx0" brushRef="#br0" timeOffset="38672">9308 2483 160 0,'-4'-12'60'0,"17"4"-47"0,-22 0-3 16,9 8-5-16,0 0 6 16,0 0 7-16,0 0-3 15,-4 0 0-15,4 0-9 16,0 8 3-16,-5 0 3 0,1 4-2 15,0 3 0-15,4 5-2 16,0 4 0-16,0 7-2 16,-5 9 1-16,5-8 2 15,0 3 5-15,5 1-13 0,-1-1-4 16,5-3 3-16,0-5 4 16,-9 1-7-16,4-4 1 15,1-5-2-15,-1 1 2 16,1-4-23-16,-5-4-11 15,0-4-65 1</inkml:trace>
  <inkml:trace contextRef="#ctx0" brushRef="#br0" timeOffset="39738">9255 2427 40 0,'-13'-7'16'0,"13"10"-12"0,-5 1-4 0,1 4 0 16,4-4 17-16,-5 0 9 15,5-4 9-15,0 0 3 16,0 0-7-16,0 0 3 15,18 4-13 1,4-4-12-16,1 0-3 0,8 0 0 16,-5 4-3-16,14-4-2 15,5 0 0-15,8 0-1 16,14 0 2-16,8-4 1 16,1 0-1-16,12 0 1 15,6-4-4-15,12 0 0 16,-4 5 5-16,1-1 2 15,-1 0-2-15,0 0-1 16,-4 4-3-16,-5-8-1 0,0 4 1 16,-4 0 2-16,0 0-3 15,0 0 0-15,-9 4 3 16,-5 0 1-16,-4 0-1 16,-9 0-2-16,-13 0 3 15,-5 0 0-15,-17 0 3 16,-5 0 3-16,1 4 0 15,-6-4 0-15,1 0-3 16,-5 0-1-16,-4 0-3 16,0 0 1-16,0 0-2 15,-5 0 2-15,10 0-2 16,-10 0-1-16,-4 0-2 16,9 0 1-16,-9 0-1 0,5 4-2 15,3 0 5-15,-8-4 1 16,0 8 0-16,0-8 1 15,0 0-4-15,0 0 0 16,0 8 1-16,0-8 2 16,0 0-3-16,0 0 0 15,0 0 1-15,5 4 2 16,-5-4-1-16,0 0-1 16,0 0 1-16,4 4-1 15,-4-4 0-15,0 7 0 16,0 1-3-16,0 0 2 15,0 8 1-15,0 0 2 0,-4 7 8 16,-1 1 3-16,-3 4 0 16,3 11 0-16,1-7-7 15,4 7-2-15,4 1-2 16,-4-1 1-16,5-3-2 16,-5-5-1-16,13 5 3 15,-9-1 0-15,1-3-1 16,-1-4 1-16,-4-1-2 15,0-7 2-15,0 0-2 16,5-4-1-16,-5-1 1 16,0-7 1-16,0 0-1 15,0-8 2-15,0 0-22 16,0 0-9-16,0 0-94 16</inkml:trace>
  <inkml:trace contextRef="#ctx0" brushRef="#br0" timeOffset="40849">9384 3075 140 0,'4'0'55'0,"5"4"-43"0,-18-8-1 15,9 4-4-15,-4 0-5 16,4 0 1-16,0 0 2 15,0 0 4-15,0 0-4 16,9 0 4-16,4 0 1 0,0 0 1 16,5 0 3-16,4 0-7 15,5 0-2-15,4 0-1 16,5 0 2-16,8 4-5 16,0-4-1-16,5 0 0 15,9 0 2-15,4 4 1 0,0-4 3 16,14 0-5-16,-14 0-1 15,5 0 0-15,-1 0 2 16,1-4 1-16,0 0 1 16,-1 0-2-16,1 4 1 15,4 0 0-15,-5 0 1 16,-3 0-5-16,-6 0 1 16,1-4 0-16,0 0 0 15,0 0 0-15,-5 0 0 16,0 0 2-16,-4 0 1 15,-5 4-4-15,1-4 1 16,8 0 2-16,-8 4 1 16,-1-4-1-16,-4 4-2 0,4-4 1 15,-4 0-1-15,-4 4 0 16,-5-4 2-16,-9 1 5 16,5-1 6-16,-10 4-3 15,1 0 2-15,-4 0-5 16,-6 0-2-16,-3 0 0 15,-5 0-1-15,4-4-2 16,-4 4-2-16,0 0-8 16,0 0-3-16,0 0-43 15,-4 4-16-15,4-4-27 16</inkml:trace>
  <inkml:trace contextRef="#ctx0" brushRef="#br0" timeOffset="49362">9957 142 104 0,'4'-4'41'0,"-4"4"-32"0,5-4 4 0,-5 0 2 0,0 4-3 15,4-8 3-15,5 8-8 16,4 0-4-16,1-4-2 15,-1-4-1-15,5 8 0 16,-1 0 4-16,6 0 2 0,3-4 4 16,5 0 4-16,5 0-6 15,4 0 0-15,4-4-2 16,5 4-1-16,4 1-3 16,5-1-2-16,0-4 1 15,9 8 1-15,-1-4-3 16,-4 0 0-16,1-4-1 15,-1 8 0-15,9-4 2 16,4-4 0-16,1 0 2 16,-1 4 1-16,5 0-4 15,0 0-1-15,-9-4 1 0,0 4 0 16,0 4 1-16,0-3 0 16,-4-5 0-16,0 8 2 15,-10 4-3-15,1-8-2 16,-5 8 4-16,1-4 1 15,-10 4 0-15,5-4-2 16,0-4 1 0,-18 8-1-16,4-4 2 15,-12 0 1-15,3 3 3 16,-12 1-5-16,-10 0-3 16,14 0 3-16,-5 0 1 0,-13-4 0 15,9 0-2-15,-9 0 1 16,0 0-1-16,4 12-3 15,1-12 2-15,-5 0 1 16,4 0 2-16,1 8 3 16,-1-8 4-16,9-4-4 15,-4 4-3-15,5-4 3 16,-5 4 1-16,13 8 0 16,-4-8 1-16,-1-8 0 15,-3 4 1-15,-1 4-2 16,-4-4 1-16,0 0 2 15,-5 4 2 1,-4 4-5-16,0-4-6 0,0 0-1 16,9 8 12-1,-5 0-15-15,-4-8-6 16,0 0-72 0</inkml:trace>
  <inkml:trace contextRef="#ctx0" brushRef="#br0" timeOffset="51464">6586 3601 108 0,'-4'-8'44'0,"8"8"-35"0,-13-12 14 16,9 8 2-16,0 4-9 0,0-4-4 15,0 4-5-15,0 0-2 16,0 0-3-16,-4 0 7 0,4 4 6 15,0-4-3-15,0 8-2 16,0 0 1-16,-5 4 0 16,1 0-1-16,4 3 1 15,0 5-6-15,0 8-1 16,0 7 4-16,0 1 5 16,0 7-7-16,-5 9-3 15,5-5-2-15,-4 12 1 16,4-7-1-16,0-5-1 0,0-8 1 15,4-3-1 1,1-5 2-16,-1-7 3 0,-4-8-37 16,9-8-18-16,-9-8-48 15</inkml:trace>
  <inkml:trace contextRef="#ctx0" brushRef="#br0" timeOffset="53625">6741 3517 72 0,'5'-8'30'0,"8"16"-24"0,9-8 10 16,-8 0 3-16,3 0-9 0,1 0-3 15,9 0-2 1,8 0 1-16,5-4 1 0,9 0 1 15,5 4-7-15,8-4-2 16,4 4 4-16,-4-4 3 16,5 0 1-16,4 0 1 15,0 0 0-15,0 0 0 16,0 4-2-16,5-4 1 16,-10 4-4-16,10 4 0 0,-5-8 3 15,4 4-5-15,-3-4-1 16,-1-3-5-16,0 7 1 15,-5-4 4-15,1 0 4 16,0 4-1-16,-1 0-2 0,-8 0 0 16,8 0 1-16,-3 0 3 15,-1 0 4-15,0-4-13 16,5 0-4-16,-5 0 7 16,0-4 7-16,0 4-2 15,0 4-2-15,-4 0-4 16,-9-4 1-16,0 8 1 15,0-8 2-15,-1 4-3 16,-8 0 0-16,0-4 1 16,-4 4 2-16,-5 0-1 15,-4 0 2-15,-1 4 0 16,-3 0 1-16,-6-4-2 16,-3 0 1-16,-1 4-2 15,-4-4 2-15,0 0-2 0,0 0 2 16,-1 4-2-16,-3-4-1 15,-1-8 1-15,5 8 1 16,0 4-1-16,0-4 2 16,-9 0-2-16,4 0 2 15,5-4 0-15,-9 4 3 16,0 0 1-16,5 0 1 16,-5 0-9-16,0 0-1 15,0 0 2-15,4 4 4 16,1 4 3-16,-5 4 1 15,4 3 2-15,-8 5 1 16,4 0-3-16,-5 12 0 16,1 7-3-16,-1 0 0 0,1 5-3 15,4-1-2 1,0 1 9-16,0-1 4 0,0-3-2 16,-5 7 1-16,1-4-7 15,0 1-1-15,-1-5-2 16,1-3-2-16,-1-1 3 15,-4-7 0-15,5 0-4 16,-1-5 1-16,1-3 2 16,0-4 1-16,4-4 1 15,0-4 0-15,-5 0-2 16,1-1 1-16,-1-3-2 16,5 0 2-16,-4 0-4 15,4-4 0-15,0 0-1 16,0 0-2-16,0 8 5 0,0-8 1 15,0 0-3-15,0 4 1 16,-5-4 0-16,1 4 0 16,4-4 2-16,0 0 3 15,0 0-4-15,0 0-3 16,-5 4 1 0,5 0-2-16,0-4 1 15,0 0 4-15,0 0 1 16,-4 0-4-16,0 4 1 15,4-4 0-15,-5 0 0 16,-4 0-3-16,0 0 2 16,9-4 3-16,-8 4 1 15,-6 0-1-15,1-4-2 0,4 4-2 16,-4-4-1-16,-1 0-3 16,-3 4 1-16,-6-4 3 15,1 4 1-15,-4-4 1 16,-1 0 2-16,-4 0-1 15,0 0-1-15,-5 0-4 16,1 0-2-16,-1 1-2 16,-4-1 2-16,0 0 6 15,0 4 2-15,0 0 0 16,0 4-2-16,0-4 1 16,5 4-1-16,-10-4-3 15,1 3 0-15,4-3-1 0,-4 0 3 16,4 0-2-16,-5 0-1 15,5-3 3-15,-4 3 0 16,-1 0 3-16,1-4 1 16,-5 4-1-16,5 0-2 15,-5 4-2-15,9-4-1 16,-5 0-1-16,6 0 3 16,-1-4 0-16,-5 4 1 15,5 0 2-15,-4 0 1 16,4 0-4-16,-5-4 1 15,1 0-2-15,0 0 0 16,-1 0 2-16,1 4 0 16,-1 0 0-16,1 0 2 15,4 0-1-15,4 4-1 0,-4-4-8 16,5 0-3-16,-1 4 12 16,5-4 9-16,0 0-3 15,0 0-1-15,0-4-6 16,0 4-2-16,0-4-2 15,0 0 3-15,0 4 2 16,0 0 2-16,0 0-1 16,-1 0-2-16,1 0 1 15,0 0-1-15,0 0-3 16,0 4 0-16,0-4 4 16,4 4 1-16,-4 0 0 15,5 0-2-15,3 4 1 16,-3-5-1-16,4 1 0 15,-5 0 0-15,9 0-3 0,-4 4 0 16,0-4-5-16,-5 4 0 16,0-8-1-16,5 4 1 15,0-4 2-15,4 0 2 16,0 4-12-16,5 0-4 16,9 0-77-1</inkml:trace>
  <inkml:trace contextRef="#ctx0" brushRef="#br0" timeOffset="55006">7097 3655 108 0,'9'-8'41'0,"-9"4"-32"0,0 4 17 0,0 0 6 16,0 0-15-16,0 0-5 16,0 0 2-16,0 8 0 15,-5 4-7-15,1 4 0 0,-5 7 0 0,0 5 3 16,0 4 1-16,-4-5-1 15,-1 9 1-15,-3-1-4 16,3 1-2-16,1-1-2 16,0 1-3-16,-1-12 1 15,5-1 1-15,1-3-19 16,3-8-8-16,1-4-64 16,-1-8-30-1,5-12 59-15</inkml:trace>
  <inkml:trace contextRef="#ctx0" brushRef="#br0" timeOffset="55261">7021 3643 132 0,'18'-23'52'0,"-9"19"-41"0,4 0 13 0,-4 4 5 16,4 0-8-16,1 4 0 15,-1 4-3-15,0-1-2 16,1 5-8-16,-1 4 1 0,0 4 2 15,-4 3-4-15,0 5 1 16,0 4-3-16,0 3 0 16,-5-7-1-16,1 11 2 15,4-3-1 1,-9 3-3-16,4-7-1 16,5-8-27-16,-9-5-10 0,0-11-64 31</inkml:trace>
  <inkml:trace contextRef="#ctx0" brushRef="#br0" timeOffset="55458">7026 3856 92 0,'4'-3'35'0,"1"3"-27"0,3 0-2 16,1 0-3-16,0 0 1 15,4 0 2-15,5-4 4 16,0 8 1-16,0-4-8 16,0-4-3-16,-5 4-50 0</inkml:trace>
  <inkml:trace contextRef="#ctx0" brushRef="#br0" timeOffset="55756">7394 3714 176 0,'0'-8'66'0,"9"12"-52"0,-27 4-10 0,18-8-6 15,-4 8-4-15,4 0 3 0,0 4 24 16,0 0 13-16,0 4-17 15,-5 3 2-15,5 5 0 0,0 0-7 16,0 11-2-16,-4-7-8 16,8 11-1-16,1-3 1 15,-10-1-6 1,10-11-4-16,-1-4-24 16,1-4-12-16,-5-9-50 15</inkml:trace>
  <inkml:trace contextRef="#ctx0" brushRef="#br0" timeOffset="56043">7372 3687 176 0,'-4'-8'68'0,"8"0"-52"0,9 4-8 0,5 4-4 16,0-4-4-16,0 4 0 15,-5 0 11-15,9 0 5 16,-8 4-8-16,-1 4 4 0,5 4 2 16,-5 7-7-16,0 9-2 15,-8 0-1-15,-5-1 2 16,-5 1-3-16,1 0-2 16,-10-5 0-16,1-3-1 15,4-8-9-15,-4-8-4 16,-5-8-24-16,0 0-9 0</inkml:trace>
  <inkml:trace contextRef="#ctx0" brushRef="#br0" timeOffset="56358">7723 3655 184 0,'-5'-8'71'0,"14"16"-55"0,-9-4-11 16,0-4-10-16,0 8 1 15,0 0 3-15,0 4 11 16,0 0 5-16,0 3-7 16,0 5 13-16,0 4 6 0,0-1-12 0,0 9-3 15,5-8-8-15,-1 11-3 16,1 5 2-1,-1-9-4-15,1 5 0 16,-1-9 1 0,0-3-22-16,-4-8-8 15,0-4-49 1,5 0-39-16,-1-8 42 16</inkml:trace>
  <inkml:trace contextRef="#ctx0" brushRef="#br0" timeOffset="56615">7727 3777 156 0,'0'-31'60'0,"0"19"-47"0,5-4 15 16,4 12 4-16,0 0-9 15,-1-4-1-15,6 1-11 16,3-1-4-16,1 0-4 16,0 0 2-16,0 4 4 0,4 4-1 15,-4 4 3-15,0 4-6 16,-5 0-1-16,-4 7-2 15,-5 1-2-15,-8 4 1 16,-1 0-1-16,-4-1 2 16,-4 1 3-16,0-8-11 15,-1-4-3-15,1-8-25 16,0-4-10-16,4-4-54 16</inkml:trace>
  <inkml:trace contextRef="#ctx0" brushRef="#br0" timeOffset="56929">8118 3576 212 0,'-9'-8'82'0,"5"4"-64"0,13 0-4 0,4 4-8 16,-13 0-6-16,4 4 0 15,-8-4 15-15,4 0 10 0,-4 0-13 16,4 0 12-16,0 0 5 0,0 8-17 16,0 4-9-16,0 8 0 15,0 0-1-15,8 7 2 16,-8 5 0-16,5 7 2 16,-5 1 1-16,9 3-8 15,-9-3-1-15,-5-1 4 16,5-3 4-16,9-13-17 15,-9 9-6-15,9-12-54 16,-9-5-21-16</inkml:trace>
  <inkml:trace contextRef="#ctx0" brushRef="#br0" timeOffset="57446">8234 3647 216 0,'-9'-12'82'0,"0"8"-64"0,13 12-9 0,-4-8-7 16,-4 4-4-16,8 0 3 16,-4-4 13-16,0 0 8 15,0 0-11-15,5 4 7 0,-1 4 5 16,5 4-12-16,0 0-6 15,4 0-1-15,1 3 1 0,-1 1-2 16,0-4-2-16,1-4 0 16,-1 0 1-16,0-4-1 15,1 0 2-15,-1-8 0 16,5-4 1-16,-5 0-2 16,-4-4-2-16,0 0 3 15,0-4 0-15,-5 5 1 16,0-5 2-1,-4 4-1-15,-4 4-3 16,0 0-1-16,-5 4 2 16,4 4 2-16,-4 8 4 15,0 4 5-15,5 12-2 16,0 7 1-16,-1 9-5 0,1 11-3 16,4 0-2-16,0-3-3 15,0-1 1-15,0-3-1 16,4-5 4-16,1-3 5 15,-5-9-18-15,0 1-6 16,0-4-53-16,-5-5-22 16</inkml:trace>
  <inkml:trace contextRef="#ctx0" brushRef="#br0" timeOffset="59300">12404 197 160 0,'0'-4'60'0,"0"0"-47"0,0 4 6 15,0 0-2-15,4 0-2 16,1 0 1-16,4 0-2 15,-9 0 1-15,8 0-8 16,-8 0 0-16,0 0 3 0,5 4 3 16,-1 0 2-16,1 4 0 15,-1 0 4-15,1 8-5 16,-5-1 0-16,9 5-2 16,-9 8 0-16,4 3-6 15,-4 5-4-15,0-9 1 16,0 21 2-16,0 3-2 0,9 0-2 15,-5-3 4-15,-4 3 4 16,5-3 1-16,-5 3 4 16,0 0-5-16,0 8-1 15,0 5-2-15,0-1-1 16,0 0-6-16,0-4 1 16,0 0 0-16,0 1 2 15,0-5 5-15,0-4 4 16,0-4-13-16,0 1-5 15,0-1 9-15,0 5 8 16,0-1-3-16,0 4 1 16,0 0-4-16,0 1-1 15,4-5-3-15,-4 4-3 0,0-3 8 16,5-1 4-16,-1-8-9 16,-4-3-2-16,0-1 3 15,0 1 1-15,0 3 0 16,0-3 1-16,-4 7-2 15,4 0 2-15,-5 9-2 16,1-9 2-16,4 0-2 16,0 1-1-16,-5-1 1 15,5-7 1-15,-4 7 3 16,4-11 2-16,-9 7-8 16,9-8 5-1,-4 5 4-15,-5 3-6 16,9 1-3-16,-5 3-3 0,1 1 3 15,-5 3 0-15,4-8 1 16,-3 1 4-16,8-1 2 16,-5-7 0-16,-4 11-1 15,0-7-1 1,0-1-2-16,5-3-2 16,-5-5-2-16,5-3 1 15,-5-1 1-15,4 1 2 16,5 4-1-16,-4 3-1 15,-5 1 3-15,9-1 0 16,0 1-1-16,0 3-2 16,0 1 1-16,0-9 1 15,0 5-1-15,9-5 2 0,-5 1 0 16,-4 3 1-16,0-7 0 16,5 4 2-16,-5-13-1 15,0 9 0-15,0-8-3 16,4 3-2-16,-4-7 1 15,5 0-1-15,-5-4 2 16,4 0 1-16,-4-4 7 16,0-8 4-16,0 0-7 15,0 0-4-15,0 11-9 16,9-3-4-16,-9-8 10 16,4 8 6-16,-4 0-2 15,0-8 0-15,9 8-13 16,-9-8-7-16,0 0-35 15,9 16-169 1</inkml:trace>
  <inkml:trace contextRef="#ctx0" brushRef="#br0" timeOffset="61867">4685 4239 88 0,'0'-8'35'0,"-4"8"-27"0,4-3 18 0,0 3 7 15,0 0-8-15,-5 0-3 16,5 0-1-16,0 0 1 16,0 0-12-16,0 0-6 0,0 0-2 15,0 0 0-15,0 0 1 16,-4 7 3-16,8 1 1 15,1 0 1-15,-1 8 0 16,-4-4-2-16,0 4-1 16,5 3-3-16,-5 5 1 15,0-4 0-15,0 7 1 16,0 1 2-16,0 4 3 16,0-5-2-16,0 13-2 0,-9-1 0 15,9-3-1-15,0-9-2 16,4 5-2-1,1-4 3-15,-1-1-2 16,0-7-1-16,1 0 9 16,-5-4-7-1,4-1 0-15,-4-3 0 16,0-4 1-16,0 0 1 16,0-8 2-16,0-4-3 15,0 4 0-15,0 0-1 16,9-4-2-16,-9 4 1 15,0 0-1-15,0 0-3 16,0 0 0-16,0 0 4 16,9 0 1-16,-9 0 0 0,9 4-2 15,-5-4 1-15,5 0-1 16,5 0-3-16,-1 0 2 16,0 4 1-16,10-4 2 15,-1 0-3-15,4 0-2 16,5 4 4-16,5 0 1 15,4 0 2-15,9-4 0 16,0 4-5-16,4-4-1 16,-9 4 1-16,5 0 2 15,9-4-2-15,-5 0 0 16,5 0 1-16,4 0 2 16,0 4-3-16,1 0 0 15,3-1 1-15,-4 1 2 0,14 0-1 16,-14 0-1-16,5-4 1 15,-5 0-1-15,4 0 0 16,5 0 0-16,5 4-3 16,-1-4 2-16,1 4 1 15,-1 4 0-15,5-4 0 16,-9 0 2-16,0-4-3 16,1-4-2-16,3 0 4 15,5 4 1-15,0 0-3 16,-5 0 1-16,5 4 0 15,-4-4 2-15,-5 0-3 16,0 0 0-16,0 0 1 16,0 0 0-16,5 0 0 15,-1 0 0-15,1 0 0 0,-5 4 2 16,4 0-3-16,-4-4-2 16,0-4 2-16,0 0 2 15,0 0-2-15,5 0-2 16,-1 0 4-16,1 4 1 15,-5 0 0-15,0 0-2 16,0 0 1-16,-4 0-1 16,-5-4 2-16,4 0 3 15,10 0-7-15,-5 0 0 16,5 4 2-16,-1 0 2 16,-4 0-3-16,0-4-1 0,-4 4 1 15,4-3 0 1,0-1 1-16,0 0 2 0,4-4-1 15,1 4-1-15,-1-4-2 16,1 8 1-16,-1 0 1 16,-4-4 0-16,1 0 0 15,-6-4 0-15,1 0 0 16,-1 0 2-16,1 4-1 16,4 0 2-16,-4 0-4 15,-1 1 0-15,14-5-1 16,0 0 0-16,-9 0 2 15,-9-4 2-15,5 4-1 16,0-4-1-16,-1 4 1 16,-4 4-1-16,1-7 0 15,8 3 2-15,-9 4-3 16,-4 0-2-16,4-4 2 0,0 4 2 16,0 0 0-16,5-4-1 15,-5-4-2-15,0 4 1 16,0 0 1-16,-4 1 2 15,0-1-1-15,-5 4-1 16,-4-4 1-16,4 0-1 16,-4 0 0-16,-5 0 0 15,-4 0 2-15,0 4 1 16,-4-4 1-16,-1 0 0 16,-4 5-2-16,14-5-2 15,-14 4 1-15,-4-4 1 16,-1 4 1-16,-4 0 3 0,-4 0-3 15,-4 0 0-15,8 0-3 16,-13 0-1-16,4 4 1 16,5 0 0-16,-5 0 0 15,-4 0 2-15,-9 0-3 16,9 0 0-16,0 0-26 16</inkml:trace>
  <inkml:trace contextRef="#ctx0" brushRef="#br0" timeOffset="62512">12324 4125 176 0,'-9'-4'66'0,"18"-8"-52"0,-9 8 12 0,-9 8 1 16,9-4-2-16,0 0 2 15,0 4 0-15,-4-4 1 16,4 0-15-16,0 0-3 0,0 0-3 15,0 8 3-15,0 4 4 16,4 4-2-16,-4-1 1 16,9 5-1-16,-5 4 0 15,-4 3-6-15,5 5-4 16,-5 0-1-16,0-1-1 16,-5 5-9-16,5-5-4 15,0-3-130 1</inkml:trace>
  <inkml:trace contextRef="#ctx0" brushRef="#br0" timeOffset="63894">12191 82 108 0,'4'0'44'0,"-4"20"-35"0,0-28 27 0,0 8 11 16,9 0-14-16,0 4-4 15,0-4-15-15,4-4-6 16,0 8-5-16,1 0-3 0,8 0 1 16,-4 4-1-16,-5-4 0 15,14-8 0-15,-10 4 2 16,1 4 1-16,4-4 3 16,1 4-1-16,-6-4 2 15,-3 0 0-15,-1 0 1 16,5 0 0-16,-9 0 0 15,-5 0-7-15,9 4-2 16,-13-4 6-16,0 0 6 0,0 0-3 16,5 4-2-16,-5 4-10 15,0-8-3-15,4 12 10 16,1-4 5-16,-1 3 1 16,-4 5 2-16,0 4-2 15,0 8 2-15,-4 11-2 16,-1 8 2-16,5 9-6 15,-4 3-3-15,4 4 3 16,0 4 4-16,-5-8-5 16,5 8-2-16,-4 4-1 15,-5 8 1-15,5 4-1 16,-5-4-1-16,0-8 3 16,0 0 2-16,-4-11-62 15,13 3-25-15,0-8-44 16</inkml:trace>
  <inkml:trace contextRef="#ctx0" brushRef="#br0" timeOffset="64989">12404 4034 148 0,'0'-8'55'0,"0"-8"-43"0,4 9 10 16,-4 7 1-16,0-4-5 16,0-4 0-16,0 4-8 15,-4 0-2-15,-1 0-4 16,5 0-1-16,-9-4 3 0,9 4 1 16,0 0 1-16,-4 0 2 15,4 4 4-15,-9 8-2 16,9 0 1-16,0 4 1 0,0 4 4 15,0 3-4-15,0 5 0 16,0 0-4-16,-4 3-1 16,4-7-3-16,0 16 1 15,0 7 0-15,0 4 1 16,0 1 0-16,0 3 0 16,-5 0-4-16,5-3-1 15,0-9 1-15,0-3 0 16,0-13 0-16,0-7 0 15,0 0 0-15,0-16 2 16,0-8 3-16,0-8 2 16,-4-11-12-16,4-9-4 15,-5-11 2-15,1-1 3 16,-5-3-4-16,9 4-1 0,0-12-3 16,0 7 2-16,0 9 4 15,0 7 1-15,0 9 3 16,0 7 3-16,0 8-4 15,0 8-1-15,0 4-2 16,9 12 0-16,-5 4 2 16,1 3 2-16,-1 9 1 15,1 0 1-15,-1 3-2 16,5 5-2-16,-5-1-32 16,14-3-14-16</inkml:trace>
  <inkml:trace contextRef="#ctx0" brushRef="#br0" timeOffset="70935">1168 4693 140 0,'0'-15'55'0,"-5"19"-43"0,5-1 10 15,0-3 3-15,0 0-12 16,0 4-4-16,0-4-4 16,0-4 1-16,5 12-3 15,-10 4 3-15,5 0 3 0,0 0 4 16,0 8 2-16,-4 3-2 16,4 5 2-16,0 7-8 15,0 5-2-15,0 7 1 16,0 5 3-16,4 11-4 15,1-4-1-15,-5 4-2 16,0 0-2-16,0-7 9 0,0 3 6 16,4-8-3-16,-4 0 1 15,0-3-8-15,0-1-1 16,0 1 0-16,0-5 0 16,0 0-5-16,0 1 1 15,5-13 0-15,-1 5 2 16,1-4-1-16,-5-5-1 15,4 1-19-15,-4-12-8 16,0-9-59 0</inkml:trace>
  <inkml:trace contextRef="#ctx0" brushRef="#br0" timeOffset="72601">1221 4729 112 0,'5'-12'44'0,"12"28"-35"0,1-16 7 16,-5 8 0-16,-4-8-5 15,9 4 1-15,4-8-3 16,5-8 2-16,8 8-6 16,5-4-3-16,9 4 1 0,5-4-2 15,3 0-1-15,10-4 5 16,0 5 1-16,4-9-5 15,-5 4 0-15,1-4 1 0,8 0 3 16,1 8-2 0,4-3 0-16,-5-1 1 0,5-4 0 15,-9 12-5-15,-4-4 1 16,-9-4 0-16,-1 4 0 16,-3 4 0-16,-6-3 2 15,1-5-3-15,-4 4 0 16,-5 0 3-16,-5 0 1 15,-4 4-1-15,-4 0 1 16,-5 4 0-16,-4-4 3 16,0 0-1-16,-5 4 2 15,-4-4-6-15,0 0-1 16,-5 4 2-16,-4 0 1 16,9 0-1-16,-9 0-2 0,0 0 1 15,5 4 1-15,-1 4 1 16,-4 4 1-16,4 4 0 15,-4 4 2-15,0-5-1 16,0 13 4 0,0 4-1-16,0 3-4 15,0-3 0-15,0-1 0 16,0 5 0-16,0-1 0 16,5 5 0-16,-5 3 0 15,0 5 0-15,0 7 4 16,4 0 3-16,-4 4-6 15,0-3-1-15,0 3 2 16,0-4 1-16,5-8-3 0,-5 5-3 16,0-9 0-16,4 1 1 15,1-5-1-15,-1 1-1 16,1-1-2-16,-1 1-1 16,-4-1 2-16,4 0 0 15,-4-3 3-15,5 0 1 16,-1-1-1-16,1 1-2 15,-1-9 1-15,1 1-1 16,3-1 2 0,-3 1-3-16,-1-8 0 15,-4 0 1-15,0-13 2 16,0 5-1-16,5-4-1 0,-5-8 1 16,0 8 1-16,4-8-1 15,1 0-1-15,4 0 1 16,-9 0 1-16,0 0-1 15,0 0 2-15,0-4-4 16,0 4 0-16,0 0-1 16,0 0 0-16,0-4 2 15,0 4 2-15,0 0-1 16,0 0-1 0,0 0 1-16,-5 0-6 15,-4 0 3 1,0 0 3-16,0-4 0 15,-4 8 2-15,0-4-4 16,-5-4 0-16,-4-4-1 16,0 4-2-16,-5 0 0 15,0 4 3-15,-4-3-2 0,-4-1-1 16,4 4-2-16,0 0 1 16,-5-4 1-16,-8 0-1 15,-5-4-1-15,-5 0-1 16,-3 4 4-16,-5 0 1 15,-5-4 6-15,0 4 2 16,1 4-7-16,-5 0-4 16,0-4 3-16,0 4 2 15,0 0-1-15,-9 4 0 16,0 0-1-16,-5 4 0 16,-4 0 6-16,9 4 2 15,1 4-2-15,-1-1-3 0,9 1 0 16,4 0-1-16,5-8-5 15,8 0 1-15,10 0 0 16,4-4 2-16,9-1-6 16,9 5 1-16,8-12-39 15,6 8-14-15,3-8-32 16</inkml:trace>
  <inkml:trace contextRef="#ctx0" brushRef="#br0" timeOffset="73772">3357 4607 132 0,'-4'3'49'0,"8"-3"-38"0,-4 16 8 0,0-16 1 16,0 0 1-16,0 12 2 15,0 4-6-15,5 0-2 16,-5 3-9-16,0 9-2 0,-5-4 2 15,5 3 1-15,0 5 1 16,5 3 0-16,-5 9 2 16,-5 11-3-16,5 8 1 15,0-3 4-15,-4 7 4 16,4-4-4-16,0-4-2 16,-5-4-1-16,1 1 1 15,4-5-3-15,-4 4-2 16,4 0-2-16,-5 5-3 0,5-9 1 15,0 0 1-15,0-3-1 16,5-9 2-16,-5-3-2 16,4-5 2-1,0-3-2-15,1-8-1 16,-1 7 1-16,5 1-15 16,-4-12-5-16,3-1-34 15,6-7-14-15,-1-12-38 16</inkml:trace>
  <inkml:trace contextRef="#ctx0" brushRef="#br0" timeOffset="74612">3579 4689 104 0,'31'-7'38'0,"-17"26"-29"0,17-31 8 16,-13 12 4-16,4 0-6 16,4 4 2-16,6-4-1 15,3 0-1-15,5 0-7 16,0-4-1-16,4 0 0 0,1 1-3 0,-1-1-1 16,1 0 1-16,8-4 0 15,-9 0-2-15,-4 4 1 16,0 0-2-16,-4-4-1 15,-5 0 3-15,0 0 4 16,0 4 1 0,-4-4 1-16,-5 4-1 15,-4 4 7 1,4-3-9-16,-9 6 0 16,1-3-2-16,-10 8 0 15,5-4-2-15,-9 8 1 16,9-4-2-16,-9 4 2 0,0 0 2 15,4 0 2 1,1 3-3-16,-1-3-1 16,-4 0-3-16,0 0-1 0,0 4 5 15,0-4 5-15,5 3-10 16,-5-3-1-16,0 0 3 16,4 0 3-16,0 4-1 15,1-1 0-15,-1 5 1 16,1 8 0-16,-5 3 0 15,4 5 2-15,-4 7-1 16,9 1 0-16,-5 3-3 16,-4 8-2-16,5-11 1 15,-5 3 1-15,4-7-1 16,-4-5-1-16,9 1-21 16,-9-9-11-16</inkml:trace>
  <inkml:trace contextRef="#ctx0" brushRef="#br0" timeOffset="75634">4543 5392 68 0,'-18'0'27'0,"27"0"-21"0,-9-4 21 0,9 0 9 0,-9-4-4 15,0 4 1-15,0-4-5 16,-4 8 0-16,-1 0-12 16,1 0-2-16,-1 4-8 15,5 4-2-15,-4 8 0 0,4-8 4 16,-5 8 5-16,1 4 2 15,4 3 0-15,0 1-3 16,0 4 0-16,0 3-7 16,0 5-1-16,0-1-7 15,4-3-2-15,-8-5 6 16,8 1 6-16,1-8-3 16,-1-1-2-16,-4-3 1 0,0 0 0 15,0-8-1-15,0 0 1 16,0-4-4-16,0 4 0 15,0-8 1-15,0 0 0 16,0 4 0-16,0-4 0 16,-4 0 0-16,-1 0 0 15,-3 4 0-15,-6-4 2 16,1 4-3-16,-5-1 0 16,-4 1 1-16,-5 4 0 15,-4 0 0-15,-4 4 2 16,-10-4-1-16,1 0-1 15,-9-4-2-15,-10 4 1 16,-8-8 1-16,-9 8 0 16,-4-4-3-16,-5 3 2 15,5-7 1-15,-5 8 2 0,-4 4-17 16,8-16-6-16,10 4 1 16,8 0 4-1,14 4-29-15,8-8-12 0</inkml:trace>
  <inkml:trace contextRef="#ctx0" brushRef="#br0" timeOffset="77301">5755 5013 132 0,'-4'-8'52'0,"4"4"-41"0,0 4 2 0,0 0 0 0,0 4 4 16,0 8 4-16,0 0-8 15,-4 8-3-15,4 7-6 16,-5 5 2-16,5 7 0 0,0-7 6 16,0 19 3-16,0-3-4 15,0 7-1-15,-4 0-9 16,-1 0 0-16,5 1-1 16,0-1 2-16,-4 0-1 15,-1-7 2-15,1-9-4 16,-1 1 0-16,1-5-34 15,0-7-15-15</inkml:trace>
  <inkml:trace contextRef="#ctx0" brushRef="#br0" timeOffset="78351">5733 5088 68 0,'18'-12'27'0,"4"12"-21"0,9 0 1 16,-13 0 0-16,13 0-4 16,9 0 0-16,9 0 1 15,0-4 2-15,9 0 10 16,8 0 5-16,5 4-7 15,0-4-3-15,5 4-4 0,-1-3-2 16,10-1-1-16,-10-4 0 16,1 0 4-16,-10 0 3 15,-4 4-6-15,1 0-5 16,-10 0-1-16,-4 0 1 0,-5 4 2 16,-4 0-1-16,-9 0-1 15,-4 4 1-15,-5-4-1 16,-4 0 8-16,-5 0 7 15,5 0 2-15,-9 0-1 16,0 4-6-16,0-4-2 16,-5 0 0-16,1 4 0 15,-1 0-4-15,-4 0-1 16,0 4-1-16,0 0-2 0,0 3 3 16,0 9 2-1,4 0 0-15,-4 4 0 0,0 3 1 16,-4 5 1-16,4 3-3 15,0 1-1-15,-4-5 1 16,-1 9 0-16,1-4 0 16,-1-1 2-16,5 1 3 15,0 3 2-15,-4 1-5 16,4 7-4-16,0 4-1 16,0-3 1-16,0-5-1 15,0 0-1-15,0-11 3 16,0 0 2-16,0-5-4 15,0-3-3-15,4-8 1 16,-4-1 2-16,0-3 0 16,0 0-1-16,0-4 1 0,0 0-1 15,-4-8 0-15,-5 8 0 16,0-4-3-16,0-4 2 16,-4 0-4-16,-1 0-1 15,1 0 3-15,-5-4 3 16,-4-4-6-16,-4 8-3 15,-6-8 2-15,-3 4 4 16,-1 0 4-16,1 4 2 16,-10 0-6-16,-3 0 0 15,-1 0 1-15,0-4 1 16,-9 0-4-16,0 0 1 16,-4 0 0-16,-4-4 2 15,-10 5 1-15,14-1 1 0,-9 0-3 16,4 4 0-16,1 4 2 15,8 3 0-15,0 1 1 16,9-4 0-16,5 0-14 16,4 4-5-16,9 0-32 15,9-4-13-15,8-4-10 16</inkml:trace>
  <inkml:trace contextRef="#ctx0" brushRef="#br0" timeOffset="79086">8185 5017 72 0,'-18'0'27'0,"22"4"-21"0,-26-4 7 0,22 0 4 16,0 0 6-16,-4 0 3 15,-1 0 11-15,10 0 4 16,-10 0-18-16,5 0-6 15,-4 4-10-15,-1 0-1 0,1 16 4 16,-5 3-2-16,0 13 3 16,0 3-6-16,0 13-1 15,-13 7 0-15,13-4 2 16,-4 4-5-16,4-7-1 16,-4 3 2-16,8 0 3 15,1 4 0-15,0-3 2 16,-5-1-4-16,0 0 0 0,0-7-1 15,0-9-2-15,0 1 1 16,5-13 1-16,-1 1-47 16,1-16-20-16,8-16-31 15</inkml:trace>
  <inkml:trace contextRef="#ctx0" brushRef="#br0" timeOffset="79958">7954 5053 96 0,'9'-4'35'0,"22"4"-27"0,-22-8-2 0,4 12-1 16,9-12-4-16,14 4 2 15,-5-8 18-15,13-4 10 16,10 0-6-16,8 1-3 16,9 3-8-16,0 4-4 15,4 0-5-15,-4 0-2 0,0 0 1 16,0 0-5-16,9 4 1 0,-4 0 0 15,-1 4 2-15,1 0-1 16,-9 0 2-16,-1 4-2 16,-8 0 2-16,-5-4 2 15,-8 0 2-15,-5 0-3 16,-5 4-1-16,1 0 3 16,-14-4 1-16,-4 4-3 15,-5 4-1-15,0 0 1 16,1 0 2-16,-10 0-1 15,-4 4 2-15,0 3 0 16,0 5 1-16,-4 4 0 16,4 3 0-16,0 5-4 15,-5 4-1-15,1 11 3 0,-1 0 3 16,1 1-2-16,-5 7-2 16,4-4 0-16,5-3-1 15,-4 3 0-15,4-4 0 16,0 5-5-16,0-1-1 15,-4-4 1-15,4-3 2 16,0-1 0-16,0-7-1 16,-5-9 3-16,1 1 0 15,8 0-1-15,-4-13 1 16,0 1-2-16,-4-4 2 16,-5-4-4-16,0-4-2 15,-4 4-3-15,-5-4 1 16,0-8-2-16,-13 0 2 15,-5 0-6-15,-3 4-1 0,-6 0 7 16,-4 0 4-16,-4 0 6 16,-5 4 4-16,-8-4-11 15,-1 4-5-15,-4 0 7 16,-5 4 4 0,-8-1-8-16,9-3-2 0,-1 0-4 15,5 0-1-15,4-12-3 16,14 8-1-16,9 0 5 15,-1-11 2 1,1 11 0-16,13-4-33 16,9 4-13-16,8 0-23 15</inkml:trace>
  <inkml:trace contextRef="#ctx0" brushRef="#br0" timeOffset="80588">10308 4895 116 0,'-14'-4'46'0,"14"0"-35"0,-4 8 14 0,4 0 6 16,-5 0-4-16,5 4-1 16,-4 3-6-16,0-3-2 15,-1 16-10-15,-4 8 4 0,0 3 1 16,0 8-6-16,1 9-4 16,-1 7 2-16,0 0 4 15,-5 0 4-15,1 5 2 16,4-1-8-16,-4 4-2 0,0 0-5 15,-1-4-1 1,5-8 1-16,5-7 2 0,0-1-8 16,-5-19-1-16</inkml:trace>
  <inkml:trace contextRef="#ctx0" brushRef="#br0" timeOffset="81700">10223 4934 112 0,'5'-8'44'0,"-1"12"-35"0,14-12 1 0,-9 8-4 16,13-4-2-16,13-4 0 16,10 1 4-16,8-1 3 15,5 0 2-15,4 4 5 16,9-4 1-16,0 4 1 15,5 0-11-15,8-4-5 0,5 4-1 0,4 4 0 16,5 0 1 0,-5 4 0-16,0-8 0 0,-4 4-5 15,4 0 1-15,-4 0 2 16,0 0 3-16,-9 4 0 16,-4-4 0-16,-10 0-6 15,-13 0-1-15,1 0 3 16,-10 0 3-16,-13 0 1 15,0 0 0-15,-8 0-1 16,-1 0 0-16,-13 4 0 16,4 0 0-16,5 0-5 15,-14 4-1-15,1 4 7 16,-1 0 6-16,-4 7 1 16,0 9 1-16,-4 7-7 15,4 5-2-15,0 3 0 0,0 1 2 16,0 7-3-16,4 0 0 15,-4 1-1-15,0-5 1 16,0 1 0-16,9-5 3 16,-9 0-3-16,0 5 0 15,0-1 1-15,0 0 2 16,0 1 1-16,0-1 3 16,-9-11-10-16,9 7-2 15,9-3 1-15,-9-9 2 16,0-3-2-16,0-1 0 15,-9 1 3 1,5-8 1-16,-1-4 1 16,-4-8-2-16,9-1-2 0,-4 1 1 15,4 4-1-15,0-12 0 16,-9 0 0-16,5 0-3 16,-5 0 0-16,0-4-5 15,4-4-2-15,-12 0 5 16,3 1 2-16,-8-5 3 15,4 4 0-15,-8 4-5 16,-5-8 1-16,-9 0 2 16,8 4 1-16,-12-4-2 15,0 5 2-15,-10-5-1 16,1 4 0-16,4 0-3 16,-13 0-1-16,0-4 0 15,-9 0 4-15,-5 0 5 16,-4 5 3-16,-4-1-9 0,4 4-3 15,5 0 7-15,-1 0 4 16,1-4-7-16,-1 4-3 16,-4 0 0-16,0 0 3 15,0 0 1-15,5 0 1 16,-1 4-5-16,5 0-1 16,13 0-2-16,-4 0 2 15,5 4 4-15,-1 0 1 16,5 4-6-16,4 0-3 15,9 0-14-15,4 4-7 16,5-8-46 0,4 7-31-16,5-3 46 0</inkml:trace>
  <inkml:trace contextRef="#ctx0" brushRef="#br0" timeOffset="82375">10388 4930 52 0,'0'0'19'0,"8"4"-15"0,6 0 8 0,-5 4 2 0,0 0 17 15,17-4 7-15,-4 8-8 16,5 0-3-16,4 3-7 15,0 5-1-15,9 0-4 16,5 7-1-16,-1 1-8 16,5 0-2-16,4 3 0 0,9-3 4 15,0 7 3-15,5 5-4 16,4-1-2-16,9 5 0 16,-9-5-1-16,-4-7 0 15,-1-1 0-15,-3 1-2 16,-6 0-2-16,-3-1-2 15,-1 1 1-15,-4-9 1 0,0 5 2 16,-5-4-1-16,-4-1 2 16,-5-3-4-16,-3-4-2 15,-1-4-12-15,-9 0-2 16,0 0-19-16,-9-5-6 16,1-7-38-1</inkml:trace>
  <inkml:trace contextRef="#ctx0" brushRef="#br0" timeOffset="82886">12137 4903 112 0,'-35'-12'44'0,"8"24"-35"0,23-5-2 16,-10 1-6-1,-3 4-2-15,-1-4 3 0,-9 4 3 16,-8 0 15-16,-10 4 10 16,-8 3-10-16,0 9-3 15,-14 0-8-15,0 7-1 16,-8 5-5-16,-1 3 3 0,-8-4 3 16,9 9-3-16,-10-1 2 15,-4 1-7-15,5-1-1 16,4 0 0-16,0 1 0 15,0-1 0-15,5 4 2 16,-1 1 1-16,5-1 1 16,5-4-2-16,3 5 1 15,14-13-2-15,1 5-1 0,-1-9 1 16,18-7 1 0,0-5-28-16,8-11-9 0,10-4-49 15</inkml:trace>
  <inkml:trace contextRef="#ctx0" brushRef="#br0" timeOffset="83681">8265 5096 108 0,'4'0'41'0,"9"0"-32"0,-4 8 15 0,-4-4 9 15,13 12-16 1,-1 3 1-16,6 5-1 15,8 0-9-15,4-1 4 0,5 9 2 16,0 0-7-16,0 11-2 16,0-3-1-16,4-1 0 15,-4 0 0-15,5 5 2 16,-5-1-3-16,4 5 0 0,-4-9-3 16,0 12-1-1,0-3 3-15,-4-5 3 0,-10-11-7 16,5-1 0-16,-4-7-29 15,-5 0-11-15,-4-8-43 16</inkml:trace>
  <inkml:trace contextRef="#ctx0" brushRef="#br0" timeOffset="84147">9455 5001 64 0,'0'-4'27'0,"4"0"-21"0,-8 12-1 0,-1 0-1 16,-3 0-3-16,-6 4-1 16,-4 0 1-16,1 4 1 0,-5 3 23 15,-5 5 11-15,-9 4 1 16,-8 3 1-16,-5 9-13 15,-4-1-5-15,0 5-9 16,-5 3-5-16,-4 0-3 16,-5 5-3-16,0-1 3 0,1 0-4 15,-5 5 0-15,9-5-1 16,-1-4 0-16,10-3 4 16,4-1 3-16,9-7-4 15,9-1-87 1</inkml:trace>
  <inkml:trace contextRef="#ctx0" brushRef="#br0" timeOffset="85137">5773 5108 96 0,'0'4'35'0,"0"-4"-27"0,5 8-2 0,4-8-1 15,-1 8 2-15,6-1 6 16,4 1 13-16,8 0 5 0</inkml:trace>
  <inkml:trace contextRef="#ctx0" brushRef="#br0" timeOffset="85346">5920 5183 267 0,'49'24'25'0,"-5"3"-14"16,5 5-7-16,0-1-1 0,4 1-2 15,5 0 2-15,0-1-2 16,-1 5-1-16,1-1 3 16,4 1 0-16,-4-1-1 15,-5-3 1-15,-8-1 0 16,-1-3 1-16,-8-4-5 15,8 3 1-15,-9-7 0 16,1 4 2-16,-5-1-6 16,-4-7 1-16,-5 0-32 15,0-8-14-15,-4-4-30 16</inkml:trace>
  <inkml:trace contextRef="#ctx0" brushRef="#br0" timeOffset="85767">7208 5128 32 0,'-31'11'13'0,"31"-11"-10"0,-49 24 8 16,31-12 3-16,-9 8 6 15,-4-1 2-15,-9 9 0 16,0-4 1-16,-4 7 2 15,-5 5 2-15,-4-5-3 16,-5 1-3-16,-4 4-9 16,0-1-5-16,0 9-4 15,4-1-3-15,0 4 3 0,5 1-4 0,4 3 0 16,4-4 1 0,10 5 0-16,4-17-55 15,4 1-45-15,14-5 31 16</inkml:trace>
  <inkml:trace contextRef="#ctx0" brushRef="#br0" timeOffset="86517">3442 4776 96 0,'0'20'38'0,"13"-16"-29"0,0-4-5 0,-4 4-5 0,5 8 6 16,3 0 6-16,5 3-1 15,5 5 0-15,4 8 5 16,0 3 4-16,9 5-5 16,0 3-1-16,5 5-3 15,4 3 1-15,-1-3-6 16,1 7-3-16,0 0 1 0,-5-3 2 15,1-5 2-15,4-4 1 16,-5 1 2-16,1 3-3 16,-1-3-2-16,0-1-2 15,-4 1-3-15,-4-1-2 16,-1-3 1-16,-4-5-1 16,1-3-2-16,-10-4-19 15,0-5-8-15,-9 1-48 16</inkml:trace>
  <inkml:trace contextRef="#ctx0" brushRef="#br0" timeOffset="87164">4294 4721 116 0,'-17'-12'46'0,"12"32"-35"0,-4-20-4 0,5 8-3 16,-1 0-7-16,1 7 0 15,-1-3 4-15,-3 4 1 16,-1 4 22-16,-5 4 8 15,1 7-9-15,0 13-5 16,-9 7-11-16,4 0-5 16,-4 12-1-16,-1 0-1 0,1 1 2 15,-13-5 5-15,4 4 4 0,-1-4-4 16,6-3-2-16,-5-1-2 16,4-4 0-16,5-7-2 15,0-1-1 1,4-8-10-16,5-3-4 0,4-8-72 15</inkml:trace>
  <inkml:trace contextRef="#ctx0" brushRef="#br0" timeOffset="87899">1270 4926 64 0,'13'8'27'0,"9"-12"-21"0,1 12 5 0,-10-4 1 16,9 4 1-16,9 4 3 16,9 0-7-16,14 7-1 15,8 5 0-15,0 8 0 16,13-1-2-16,5 1 1 15,-9 11 0-15,5 1 3 16,-1-1-1-16,1-3 0 16,4 11 1-16,0-8 4 15,9 9-8-15,-14-5-1 0,-4 4 1 0,-9-3-1 16,1-1 0-16,-10-4-3 16,-4-3-2-16,-9-8-2 15,0-5-76 1</inkml:trace>
  <inkml:trace contextRef="#ctx0" brushRef="#br0" timeOffset="88246">2700 4456 92 0,'-18'0'35'0,"14"12"-27"0,-14 12-39 0,9-4-21 0,-9 3 22 16,-8 5 16-16</inkml:trace>
  <inkml:trace contextRef="#ctx0" brushRef="#br0" timeOffset="88381">2198 4895 148 0,'-84'67'57'0,"62"-32"-44"0,-23 21-1 16,27-25-3-16,-4 13-6 16,-4 11 0-16,3 0-1 15,1 0-2-15,0 5-30 16,4-9-13-16,0-4-7 16,1-3 0-16,-1-1 17 15,-4-3 9-15</inkml:trace>
  <inkml:trace contextRef="#ctx0" brushRef="#br0" timeOffset="92720">111 3975 124 0,'-5'16'46'0,"5"-24"-35"0,-4 24 14 16,4-9 6-16,0 9-8 15,0 4-4-15,4-4-8 16,-4 7-3-16,0 1-4 0,0 4-3 15,0-1 2-15,0 9-2 0,-4 3-1 16,4 5-2-16,-4-1-1 16,-1-3-45-1,1-9-55-15,-1-3 18 16</inkml:trace>
  <inkml:trace contextRef="#ctx0" brushRef="#br0" timeOffset="93155">0 3928 140 0,'0'-40'52'0,"4"24"-41"0,14 8-2 16,-5 4-3-16,10 0-7 15,3 1-2-15,5 3 8 16,0 0 4-16,0 7-4 15,-4 9 8-15,0 4 4 0,-5 4-3 16,-4 7 0-16,-5 1-8 16,-9-5-2-16,1-3-2 15,-5 4-2-15,-5-5 1 16,-3 1-1-16,-1 0 2 16,0-4 1-16,-5-1-4 0,1-3 1 15,-5-4 0 1,1-4 0-16,3 0 2 0,1-8 3 15,0 0 7-15,4 0 2 16,0 0-7-16,0 0-4 16,5-4-5-16,4 4 1 15,0 0-1-15,8 12-2 16,1-5 5-16,5 9 3 16,3 0-3-16,1 4-1 15,4-4-5-15,1-1 1 16,-1-3-71-1</inkml:trace>
  <inkml:trace contextRef="#ctx0" brushRef="#br0" timeOffset="93679">373 4160 188 0,'4'-4'71'0,"1"8"-55"0,-1 0 2 0,1-4-3 15,3 0-6-15,1 4 0 16,0-4-3-16,5 0-1 16,3 0-3-16,-3 0-2 0,3 0 3 15,-3 0-2-15,4 0-1 16,-1-4 3-16,-3 0 0 16,-1 0-1-16,0 1 1 15,-4 3 0-15,-4-4 1 16,-10-4-5-16,10 4 1 15,-14 4-2-15,4 0 0 16,-4 4 4-16,-8-4 1 16,-1 4-4-16,0 4 1 15,0 3 0-15,5 1 0 0,-5 0 0 16,5 4 0-16,4 0 0 16,9-1 2-16,0 1-3 15,4 4 0-15,5 0-8 16,0-1-2-16,5-7-38 15,3 0-16-15,6-4-15 16</inkml:trace>
  <inkml:trace contextRef="#ctx0" brushRef="#br0" timeOffset="94072">884 4062 104 0,'0'4'41'0,"0"-12"-32"0,0 8 11 0,0-4 4 15,0 8 4-15,-5-4 3 16,-4 0-10-16,0 0-5 16,-8 0-9-16,3 8-5 0,-3 0 1 0,-6-1 4 15,1 9 4-15,0-4-2 16,9 4 2-16,-1 4-6 16,5 3-1-16,0 1-4 15,9 4 1 1,5-1 2-16,4-7-12 15,4-4-7-15,5-8-66 16,9 0-42 0,-1-8 50-16</inkml:trace>
  <inkml:trace contextRef="#ctx0" brushRef="#br0" timeOffset="94461">924 4172 152 0,'-5'0'57'0,"10"4"-44"0,-1 0-4 0,0-4-4 15,5 4-5-15,5 0 2 16,-1 0 5-16,0 0 4 16,1-4-6-16,-1 0 6 0,0 0 2 15,1 0-4-15,-1-4-1 16,-4 4-4-16,0-4-1 15,4-4 1-15,-9 4 2 16,1-4-1-16,-1 0 0 16,-4 4-1-16,0-3 2 15,-4 3-1-15,-1 0 2 0,1 4-4 16,-5 4-2-16,5 0 4 16,-1 3 1-16,-4 5-2 15,5 0-3-15,-1 4 0 16,5 4 1-16,5-1-1 15,-1 5-1-15,5-4-6 16,5 0-4-16,-1-9-32 16,9-3-12-16,0-8-33 15</inkml:trace>
  <inkml:trace contextRef="#ctx0" brushRef="#br0" timeOffset="95077">1319 4133 176 0,'-18'-16'66'0,"18"28"-52"0,-9-16 8 0,9 4 1 16,0 0-10-16,0 0 0 15,9 0-1-15,-5 8 2 16,1 0-7-16,-1 0 5 0,-4 3 1 16,0 1-6-16,0 0-4 15,0 0 2-15,0 4 1 16,5-4-7-16,-5-1-1 15,4-3 2-15,1 0 2 16,-5-8 0-16,0 0 1 16,0 0-7-16,4-8 5 15,5 0 6 1,0-3-6-16,0-1 0 0,0 0-1 16,0 0 0-16,-5 4 0 15,5 0 2-15,-5 0-1 16,1 4-1-16,4 0-2 15,0 1-1-15,-1 3 4 16,1 3 1-16,0 1-3 16,9 0 1-16,0 0 0 15,4 4 0-15,0-4 2 16,5 0 3-16,-1-4-4 16,1 0-1-16,4-8-2 15,-4 0 0-15,-1 0 2 16,-3-3 2-16,-1-5-1 15,-9-4 2-15,-4 0-4 16,-5-7-2-16,1-1 2 0,-5-4 0 16,-5 5-2-16,1-1 0 15,0 5 2-15,-1 7 2 16,5 16-2 0,0 12 2-16,0 3 2 15,5 17-1-15,-1-4 1 16,5-1-2-16,0 1-1 15,0-1-2-15,4 1 1 16,5 0-28-16,-9-9-10 16,8 1-69-1</inkml:trace>
  <inkml:trace contextRef="#ctx0" brushRef="#br0" timeOffset="95286">1621 4101 220 0,'-18'-23'82'0,"27"23"-64"0,9 7-7 15,-1-11-8-15,6 4-22 16,12-3-5-16,14-1 3 16,0-8 2-16,-5 0 12 15,-4 0-3-15,-4 0 2 0,-14 0-34 16,0 4-36-1,-8 5 19-15</inkml:trace>
  <inkml:trace contextRef="#ctx0" brushRef="#br0" timeOffset="96112">2531 3817 132 0,'-9'-24'49'0,"18"8"-38"0,-18 1-3 0,5 11-4 16,-5 0-2-16,0 0 1 15,-4 0 7-15,-5 4 6 16,-4 0-8-16,-5 8 4 0,1 4 2 16,-1 3-3-16,0 5-1 0,5 4-4 15,4 0-1-15,5-5-3 16,4 1-2-16,0 0 1 15,5-4 1-15,4-1 1 16,4-3 1-16,5-4 4 16,0 0 5-16,9 0-1 15,-1 0 1-15,1 0-5 16,4 0-3-16,1 3 0 16,-1 1-1-16,0 0-5 15,-4 4 1-15,-5 0 0 16,-4-4 0-16,-9 3 6 15,-9-3-3 1,-9 0 1-16,1 0-4 16,-6-4-1-16,1-4-6 0,0-8-3 15,0-4-27 1,4 4-14-16</inkml:trace>
  <inkml:trace contextRef="#ctx0" brushRef="#br0" timeOffset="96502">2562 4006 128 0,'18'8'49'0,"-31"-19"-38"0,17 22 17 0,5-3 6 0,0-8-16 15,0 0-5-15,4 0-8 16,0 0-4-16,1-4 0 15,-1 4-1-15,5-4 2 0,-5-4-1 16,5 5 2-16,-9-1-2 16,4-8 2-16,-4 0 2 15,-4-4 2-15,-1-4-1 16,-4 5-1-16,-4 3-6 16,-1-4 1-16,-8 4 0 15,-1 0 2-15,-3 8 1 16,3 4 1-16,1 0 0 15,0 8 2-15,-1 8-5 16,5 4-1-16,5 3 2 16,0 9 1-16,4-8-1 15,4 3-2-15,14-3-4 0,-5-4 0 16,-4-1-42-16,13-3-19 16,0-4-16-1</inkml:trace>
  <inkml:trace contextRef="#ctx0" brushRef="#br0" timeOffset="96967">2913 3900 172 0,'-4'-12'66'0,"4"16"-52"0,-5-4-14 0,5 0-9 0,-4 4 2 15,-9 8 3-15,-1 0 8 16,-4-1 5-16,1 1-5 16,3 4 16-16,1 0 8 0,0-4-14 15,8 0-5-15,1 3-6 16,4 1-3-16,0-4 3 16,4-4 2-16,-4-8-2 15,14 8-2-15,-1-4 0 16,0 0 1-16,1-12-1 15,-1 4-1-15,0 0 3 16,1-8 2-16,3 8 0 16,-3-4 2-16,-1-4-4 15,0 1 0-15,-4 3-1 16,0 4 1-16,0 8-2 0,-5-4 2 16,1 4-2-16,-1 3 2 15,-4 5-4-15,0 0 0 16,0 4 1-16,0 0 0 15,0 0-3-15,0-1 2 16,0-3-23-16,0 4-10 16,0-8-57-1,5 0-28-15,-1 0 57 16</inkml:trace>
  <inkml:trace contextRef="#ctx0" brushRef="#br0" timeOffset="97493">3060 3880 176 0,'0'-39'68'16,"-5"39"-52"-16,5-8 1 0,5 8 0 0,-1-4-11 15,1 4-1-15,3 4-3 16,1 4 1-16,0 0-2 16,0 3 10-16,0 9 6 0,-5 4 4 15,5 3 2-15,-4 13-10 16,-5-12-5-16,4 3-3 15,-4-7-1-15,-4 0-2 16,4-5-2-16,-5-3 1 16,5-4-1-16,-4-4 2 15,4-8 1-15,0 8-1 16,0-8-2-16,0 0 1 0,0-8-1 16,4-12 0-1,1 0 0 1,-1-11 0-16,5-1 0 15,4-3-9-15,1-1-2 16,4 5 10-16,-1 3 7 16,1 8-7-16,0 8-3 15,-5 4 2-15,0 8 0 16,1 8 2-16,-5 8 0 16,0 0 0-16,-9 0 0 15,0 7 2-15,-5 1 3 16,-4 0-7-16,0-12-3 15,5-1 9-15,-9-7 6 0,4-4-6 16,4-8-22 0,1-7-6-16,13 3-9 15,-5-4-2-15,-4-4-31 16,9 8-41 0,9 9 30-16</inkml:trace>
  <inkml:trace contextRef="#ctx0" brushRef="#br0" timeOffset="98114">3424 3920 128 0,'-5'4'49'0,"1"3"-38"0,4-7 6 15,0 0 1-15,0 8-8 16,0-8-1-16,0 0 10 0,0 12 5 16,0 0-12-16,-4 0 2 0,-1 0 2 15,1 7-4-15,-1-3 1 16,5 4-8-16,0-4-3 15,5 0 1-15,-5-5 2 16,4 1-7-16,5-4 0 16,4 0 0-16,1-8 1 15,3-12-2-15,1 0 2 16,0-11 3-16,0-1 1 16,-1-12-4-16,1-3 1 15,0-12-2-15,-5-1 0 16,1 1 4-16,-5 8 3 15,-1 3 11-15,-3 9 5 16,-5 7-11-16,0 8-3 0,0 12-14 16,-5 8-3-16,1 16 5 15,0 7 2-15,4 13 3 16,0 3 0-16,0 9 15 16,0-1 7-16,0-4-8 15,0 1-3-15,0-9-9 16,0-3-2-16,4-9 0 15,0-7 2-15,5 4-1 16,5-12 2-16,-1-4-2 16,5-8-1-16,4 0-2 15,0-8 1-15,5 4-4 16,-5-4-1-16,0-4 5 16,0 4 5-16,-4-4-2 0,4 0-1 15,-4 1 0-15,0 3-1 16,0 12-3-16,-1 0 2 15,-3 3-4-15,4 9 1 16,-1 4 2-16,-3 4 3 16,-1 7-5-16,5 1 1 15,-1-1-116 1,6-3-51-16,3-12 82 16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10:35.84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10:36.88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7:06:52.51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0 336 0,'0'4'0'0,"0"-1"-1"15,0-6-108 1,9-1-14-16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1:56.54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405 107 92 0,'-13'7'35'0,"8"-11"-27"16,1 4 9-16,4 0 4 0,-4 4-1 15,4 0 3-15,0-4-2 16,0 0 2-16,0 4-4 16,0-4 0-16,0 0-10 15,0 0 1-15,4 0 3 0,5 0-3 16,4 0 0-16,1 0-4 15,3 0-1-15,5 0-3 16,1 0-2-16,3 0 3 16,10 0 2-16,-1 0 2 0,5 0 1 15,0 0-2-15,9-4 1 16,4 0-2-16,5 0 2 16,9 4-4-16,-1 0 0 15,6 0-1-15,-1-3 1 16,9-1-2-16,-9 0 2 15,4 0-2-15,5 0 2 16,4 0-2-16,-4 0-1 16,0 0 1-16,0-4 1 15,0 0-1-15,-4 4-1 16,4 0 1-16,0 0 1 0,4 0-1 16,0 0 2-16,1 0-2 15,3 0-1-15,-8 0 1 16,-4 1-1-16,-1-1 0 15,5 0 0-15,0 0 0 16,0 0 0-16,0 0 0 16,-4 0 0-16,-1 0 0 15,1 4 0-15,-1 0 0 16,-4 0 0-16,5 0 0 16,-5 0 0-16,4 0 0 15,-4 0 0-15,-4 0 0 16,0 0 0-16,-1 0 0 15,1 0 0-15,-1 0 0 16,1 0 2-16,0 0-1 16,-1 0-1-16,1 0-2 15,0 0 1-15,-1 0 1 0,1 0 2 16,-1 0-1-16,1 0-1 16,0 0 1-16,4 4-1 15,-5 0 0-15,1-4 0 16,-5 0 0-16,0 0 0 15,0 4 0-15,-4-4 0 16,0 0 0-16,-5 0 0 16,0 0 0-16,-4 0 0 15,-4 0 0-15,-10 0 0 16,-4 0 0-16,-4 4 0 16,-5-4 2-16,0 4 1 15,1-4-4-15,-6 0 1 0,1 4 0 16,-5-4 0-16,1 4-3 15,-5-1 2-15,0-3-122 16</inkml:trace>
  <inkml:trace contextRef="#ctx0" brushRef="#br0" timeOffset="1726">530 971 116 0,'0'0'46'0,"0"-4"-35"0,-5 4 5 0,5 0 2 16,0 0-4-16,0 0 2 15,0 0-5-15,0 0 1 16,5 4-7-16,3 0 1 0,1 0 1 16,0-4 3-16,5 4 1 15,-1-4-3-15,5 4 0 16,-1-4-1-16,10 4 1 16,0-4-4-16,4 0-1 15,9-4-1-15,9 0 1 16,4 0 0-16,9 0 1 15,0 4-5-15,5 0 1 0,4-4 2 16,4 0 1-16,-4 0 1 16,5 0 2-16,4 0-3 15,4 0 0-15,1 0-3 16,-1 4-1-16,-4-4 1 16,4 4 0-16,-4-4 2 15,0 1 1-15,0-1-1 16,0 0 1-16,0 4-4 15,0 0 0-15,-9-4 1 16,0 4 2-16,0 0-1 16,0 0 2-16,5-4-4 15,-1 0-2-15,-8 0 4 16,-1 4-1 0,1-4 5-16,-5 8-3 15,5-4 1-15,-5 0-1 16,5-4-2-16,-5 4 1 15,4-4 1-15,1 0-1 0,9-4-1 16,-1 8 1-16,1-4-1 16,-10 4 0-16,5-4 0 15,-9 8 0-15,5-8 2 16,-9 4-1-16,4-4-3 16,-9 0 1-16,5-4 1 15,0 8 0-15,4-4 0 16,-4 4 0-16,4-3 0 15,-9 6 0-15,0-3 0 16,1 0 0-16,-1 0 0 16,-4 0 0-16,4 0 2 15,-8 0-1-15,8 0-3 16,0 0 1-16,5 0 1 16,0 0 0-16,-1-3 2 15,-8 3-1-15,0-4 4 16,-9 8-3-16,0-4 8 15,-5 0-6-15,1 0 3 16,0 0-4-16,-1-4-2 16,1 4 0-16,-1-4 1 15,1 0-1-15,-5-4 10 16,-5 8-5-16,-3-8 5 16,-6 8-6-16,-8-4 2 15,5 8-4-15,-6-4-15 0,1 0 6 0,-9 0-129 16,5 0 74-16</inkml:trace>
  <inkml:trace contextRef="#ctx0" brushRef="#br0" timeOffset="3407">5437 103 52 0,'4'-8'19'0,"-4"8"-15"0,9-4 8 0,-9 0 29 16,5 8-23-16,-1-4 28 15,1 0-27-15,-5 0 21 16,4 0-23-16,-4 0 18 16,4 0-20-16,1-4 5 15,-1 4-11-15,1-4 1 16,4 8-6-16,-5-8 5 15,1 4-6-15,-1-4 10 16,5 8-7-16,-5-4 8 16,5 0-8-16,0 0 5 15,0 0-6-15,0 0 2 16,0 0-4-16,0 0 3 16,4 0-4-16,-4 0 4 15,4 0-4-15,-4 0 6 16,0 4-5-16,0 0 1 15,0 4-2-15,0-4 3 16,-1 3-3-16,1 1-1 16,0 0 0-16,0 0-1 15,0 0 0-15,0-4 4 16,0 4-2-16,-5-4 4 16,5 4-4-16,-4 0 4 15,3 3-4-15,1-3 6 16,0 4-5-16,0-4-1 0,0 0-1 15,0 0-1-15,0 0 0 0,-5 0 2 16,5 0-1-16,-5-4 4 16,1 3-3-16,4-3-1 15,-5 4 0-15,-4 0-1 16,5 0 0-16,-5 0 4 16,4 0-2-16,-4 0-1 15,0 0 0-15,0 0-4 16,0-1 2-16,0 1 3 15,0 0-1-15,-4 0-1 16,4 4 1-16,-5 0-1 16,1 0 0-16,-10-1 0 15,14 5 0-15,-8-4 0 16,8 4 0-16,-9-4 2 16,4 4-1-16,-4-5-1 15,5 5 1-15,-9 0-1 16,8 0 0-16,-8 0 2 15,4-1-1-15,-4-3-1 16,4 4 1-16,-5 0 1 16,6-4-1-16,-6-5 2 15,5 5-2-15,-4-4 2 16,4 0-2-16,-4 0 2 16,4 0-2-16,-4 0 2 15,4 0-2-15,-5 0-3 0,6-1 1 16,-6 1 1-1,5 0 0-15,-4 0 0 0,4 0 0 16,-4 0 0-16,4 4 0 16,-4-4 0-16,4 0 0 0,-9-1 2 15,9 1-1-15,-9 0 2 16,9 0-2-16,-4 0 2 16,4 0-2-16,-4-4-5 15,4 4 2-15,-4-4 1 16,4 4 1-16,-9-4 2 15,9 0-1-15,-9 0-1 16,5-1 1-16,-5 1-26 16,5 4 14-16,-5-4-151 15,5 4 88-15</inkml:trace>
  <inkml:trace contextRef="#ctx0" brushRef="#br0" timeOffset="5104">747 217 116 0,'0'-4'46'0,"-4"4"-35"0,4 4 9 16,0-4 3-16,0 0-7 16,0 0 1-16,0 0-6 15,0 0-1-15,-5 0-6 16,1 0 4-16,-1 0 2 0,5 0-1 16,-4-4 2-16,0 4-2 15,-1-4 0-15,1 0-3 16,-1 4-1-16,-4 4-1 15,0-4 2-15,-4 0-3 0,0 0 0 16,-1 0 1-16,1 0 2 16,0 0-3-16,-5 0-2 15,5 0 6 1,-5 0 3-16,0 0-3 0,5 0 1 16,-5 0-3-16,0 4 0 15,1 0-3-15,-1 0-2 16,0 0 1-16,0 0 1 15,1 0 1-15,-1 0 1 16,0 0 2-16,-4 0 3 16,0 0-2-16,-1 4 1 15,1-1-5-15,4 1-2 16,1 0 0-16,-1 0 1 0,0 0 1 16,0 0 1-16,5 4-5 15,0-4 1-15,-1 3 0 16,1-3 2-16,4 4 1 15,0 0 1-15,0 0-2 16,1 0 1-16,-1 0-2 16,0 3-1-16,0 1 1 15,4 0 1-15,-3 4 1 16,3-1 1-16,1 1 4 16,-1 4 3-16,1 0-2 15,-1-1 2-15,1 5-4 16,-1-1-2-16,1 1 0 0,0-4-1 15,4-4-2 1,0-1 1-16,0-3 0 0,0-4 3 16,4 4-3-16,0-4-2 15,1-1 2-15,-1 5 0 16,1-4 1-16,-1 4 0 16,5-4-2-16,0 0 1 15,0-1-4-15,0-3 0 16,0 0 3-16,4 0 1 15,0 0-1-15,1-4 1 16,3 4 0-16,1-4 1 16,4 4-2-16,1-4 1 15,3 0-2-15,1-1-1 16,-1 1 3-16,6 0 0 16,-1 0-1-16,0 0-2 0,0 0 1 15,-5-4-1-15,1 0 2 16,0 4 3-16,-5-4-2 15,0 0-2-15,0 0 0 16,1 0-1-16,-1 0 0 16,0 0 0-16,-4 0-3 15,0 0 2-15,-1 0 1 16,-3-4 2-16,-1 0-1 16,0 0 2-16,1 0-2 15,-6 4-1-15,1 0-37 16,0 0-17-16</inkml:trace>
  <inkml:trace contextRef="#ctx0" brushRef="#br0" timeOffset="6651">676 197 116 0,'-4'-4'44'0,"4"4"-35"0,0 0 18 0,0 0 7 16,0 0-7-16,0 0-3 16,0 0-10-16,0 0-1 15,0 0-8-15,4 0 6 0,-8-4 2 16,4 0-2-16,0 1-1 16,-5-1-4-16,1 4 1 15,-1-4 0-15,1 4 1 0,-5 0-2 16,0 0-1-1,5 0-1-15,-1 0 2 16,-4-4 3-16,5 4-2 16,-5 0-2-16,5-4 0 15,-5 4-1-15,0 0-2 16,-4 4 1 0,-1 0 0-16,1 0 1 15,0 0 0-15,-1-4 0 16,1 0 2-16,0 0-1 15,-1 0 0-15,1 0-3 16,0 3 1-16,4 1 0 16,-5 0 1-16,1 0-5 0,-5 0 1 15,1 4 2-15,-1 0 1 16,0-4-1-16,5 0-2 16,-1 0 3-16,1 0 2 15,0 0 0-15,-1 0 0 16,1 0-3-16,-5 0-2 15,5 4 1-15,-5-1 1 16,5 1 1-16,0 0 1 16,-1 0-2-16,1 0-2 15,0 0 1-15,-1 0-1 16,5 0 0-16,1 0 0 16,-6-1-3-16,5 5 2 0,0 0 1 15,1 0 2-15,-1 4-1 16,0 0-1-16,4-1 3 15,-4 1 0-15,5 0-1 16,0-4 1-16,-1 0-2 16,1 3 2-16,4 1-2 15,0 0 2-15,-5 0-2 16,5 0 2-16,-4-1 0 16,-1 1 1-16,1 0-2 15,-1 4 1-15,1-5-2 16,4 1-1-16,0-4 1 15,0 4-1-15,0 0 0 16,4-4 0-16,1-1 2 16,-1 1 1-16,1 4-1 15,4-4 1-15,0 0 0 16,-5 3 1-16,0-3-2 0,5 0-2 16,-4-4 1-16,4 4-1 15,0 0 0-15,-1-4 2 16,1 0 1-16,5-1 3 15,-1 1-1-15,-4 0 0 16,0-4-3-16,4 4 1 16,0 0-2-16,1-4-1 15,-1 0 1-15,-4 0-1 16,4 0 0-16,1 0 2 16,-1 0-1-16,0 0-1 15,1 0-2-15,-1 0 1 16,0-1 1-16,0 1 0 0,1 0 0 15,4 0 0-15,-1 0 0 16,1 0 0-16,0 0 0 16,0 0 2-16,4 0-3 15,0 0 0-15,0 0 3 16,0 0 1-16,1 0-4 16,-1 0 1-16,0-4 0 15,0 0 0-15,0 0 0 16,1 0 0-16,3 0 0 15,1 0 2-15,-5 0-6 16,0-4-1-16,5 0-73 16,0 4-33-16</inkml:trace>
  <inkml:trace contextRef="#ctx0" brushRef="#br0" timeOffset="7536">374 253 64 0,'-18'0'24'0,"14"-4"-18"0,-5 4 18 0,5 0 8 0,-1 0 8 16,1-4 3-16,-1 4-12 15,1 0-7-15,-5-4-5 16,4 4 0-16,1 0-10 16,0 0-1-16,4 0 2 0,0 0-2 15,0 0 3-15,13 0-2 16,9 0 0-16,5 0-5 15,8 0-1-15,5-4-1 16,0 0 1-16,5 0 7 16,4 0 3-16,-1 0-6 15,6 0-4-15,-1 0-2 16,5 0 1-16,-5 0-1 16,0 4 2-16,-4-4-2 0,-4 4-1 15,-5-4 1-15,-5 0-1 16,-4 0 0-16,-9 0 2 15,1 4-1-15,-10 0-1 16,-4 0-6-16,-5 0-4 16,-4 0-27-16,-9 0-14 15,-4 0-57 1</inkml:trace>
  <inkml:trace contextRef="#ctx0" brushRef="#br0" timeOffset="7926">561 245 104 0,'-27'-4'38'0,"9"4"-29"0,-13 0 21 0,18 0 10 0,-5 0-8 16,0 0-3-16,1 0-15 15,-1 0-4-15,4 0-6 16,6 0-1-16,3 0 1 0,5 0 2 15,13 0 3-15,5-4 2 16,9 0 3-16,13 4-7 16,13-4-4-16,5 0-2 15,13-4-1-15,13 0 0 16,10 0 0-16,3 0 0 16,5 4 2-16,1-7-1 0,-1 3 2 15,0-4 0-15,-4 0 1 16,-10 0-2-16,-12 4 1 15,-14 0-2-15,-13 4 2 16,-9 0-2-16,-14 1-1 16,-3 3-4-16,-14 0 0 15,-9 0-95 1,-9 0-49-16,-5-8 67 16</inkml:trace>
  <inkml:trace contextRef="#ctx0" brushRef="#br0" timeOffset="8962">565 225 88 0,'-22'0'33'0,"13"4"-26"0,0-4 11 0,5 0 4 0,-1 0 5 16,5 0 4-16,-4 0-6 15,4-4-3-15,4 0-8 16,5 0-1-16,4 0-8 16,10 4 4-16,3-4 1 0,10 4-5 15,4-4-1-15,9 0 0 16,4 0 0-16,5 0-2 15,-1 0 1-15,6 0-2 16,-1 1 2-16,0-1-4 16,5-4 0-16,-5 0 3 15,-9 0 1-15,-9 0-1 16,-8 0-2-16,-5 0 3 16,-9 4 0-16,-8 0-4 15,-10 0 1-15,-4 0 2 16,-13 4 1-16,-5 0-4 0,-13 0 1 15,-5 0-2-15,-8 4 0 16,-9 0 2-16,-5 0 0 16,-9 4 0-16,5 0 0 15,4 0 0-15,5 0 2 16,4 0-1 0,5-4-1-16,4-4 1 0,4 0-1 15,5 0 0-15,9 0 0 16,0 0 0-16,4 4 0 15,5-4 2-15,4 0 3 16,4 4-2-16,1 0-2 16,4-4 0-16,9 0 1 0,9 0-1 15,8 0 2-15,10-4-2 16,13 4 2 0,8-4 0-1,10 4 1-15,8 0 0 0,-3 0 0 0,7 0-5 16,-3 0-1-16,-5-4 1 15,-4 0 2-15,-10 0 0 16,-8 0 2-16,-9 0-2 16,-13 4 2-16,-14-4-2 15,-13 4 2-15,-13 0-2 16,-14 0-1-16,-8 4-2 16,-19 0 1-16,-8 0-26 15,-13 4-9-15,-1 0-68 16</inkml:trace>
  <inkml:trace contextRef="#ctx0" brushRef="#br0" timeOffset="14293">5419 189 40 0,'5'-4'16'0,"-10"8"-12"0,10-8 23 0,-5 4 11 16,4 0 7 0,1 0 3-16,-1-3-13 0,0-1-6 15,1 0-11-15,-1 0-3 16,1 0-9-16,-5 4 3 0,0 0 3 15,0 0 0-15,4-4 1 16,-4 4-7-16,0 0-4 16,0 0 5-16,5 0 3 15,-1-4-1-15,-4 0 0 16,4 0-1-16,1 0 2 16,-5 0 1-16,4 0 1 15,-4 4-2-15,5-4-1 16,-5 4-3-16,0 0-1 0,4 0-1 15,-4 0 0-15,9 0 0 16,0 4 2-16,0-4 1 16,0 0 3-16,0 4-1 15,0 0 0-15,-1 0-5 16,1 0-1-16,0 0-1 16,-4 0-2-16,4 4 1 15,-1-4-1-15,1 4 0 16,5-1 0-16,-1 1 4 15,0 0 2-15,1 0 2 16,-6 0 0-16,1 0-2 16,0 0-1-16,0-4-3 0,0 4 1 15,-5 0-4-15,1-1 0 16,4-3 1-16,-5 4 2 16,5-4-1-16,-4 4-1 15,-1 0 3-15,0 0 0 16,1 0-1-16,-1 0 1 15,1 0-2-15,-1-1-1 16,1 1 1-16,-1 0-1 16,0 0 2-16,1 4 3 15,-1-4-4-15,1 0-1 16,-1 0 0-16,1 0 0 16,-5 3 0-16,0 1 2 15,0 0-1-15,0 0-1 0,0 0 1 16,0 0-1-16,0-1 0 15,-5 1 2-15,1 0-1 16,-1 0-1-16,1 0 1 16,-1 0-1-16,-3 3 0 15,-1 1 0-15,0 0 0 16,0 0 2-16,5 4-1 16,-1-5-1-16,-4 1 3 15,0-4 2-15,0 0-2 16,5 0-2-16,-5-4 0 15,0-1-1-15,-4 5-3 16,0 0 0-16,-1 0 4 16,1 0 1-16,0 4 0 15,-5-1-2-15,5-3 1 0,-5-4-1 16,0 4 0-16,5-4 0 16,-5 4 0-16,0-4 0 15,0 0 0-15,-4 3 0 16,0 1-3-16,0-4 2 15,0 0 1-15,-1-4 2 16,1-4 1-16,4 0 3 16,1 0-3-16,-1 0 0 15,0 0-3-15,0-4-3 16,1 4-1-16,-1 0 3 16,4 0 0-16,1 0 1 15,0 0 0-15,4 0 2 16,0 0-1-16,5 0 2 15,4 0-4-15,0 0 0 0,0 0 1 16,4 0 2-16,1 0-1 16,3 0-1-16,1 0-2 15,0 4-1-15,0-4 2 16,4 4 0-16,1-4-2 16,-1 4 2-16,5-4 3 15,-5 0 3-15,5 0-4 16,0 0-1-16,-1 0 2 15,1 0 1-15,4-4-4 16,1 0 1-16,-1 0 0 16,0-4 0-16,0 0-3 15,0 0 2-15,1 0 3 0,-1-3 1 16,-4-5-1-16,4 4-2 16,-4-4 1-16,4 0 1 15,0 1-3-15,-4-5 0 16,4 0 1-16,0 0 0 15,-4 1 0-15,0-1 2 16,-1 0-8-16,1 0-1 16,-5 1 8-16,1-5 6 15,-1 8-5-15,-4 0-3 16,-5 1 2-16,10-1 3 16,-10 0-1-16,1 0-2 15,-1 0-3-15,1 1-1 0,-5 3-1 16,0 0 3-16,0 0 0 15,0 0 3-15,0 0-1 16,0 1-1-16,-5 3-2 16,1-4 1-16,-1 4 1 15,1 0 2-15,-5 0-3 16,4 0 0-16,-3 0 1 16,-1 1 2-16,0-1-1 15,0 0-1-15,0 0 1 16,0 0-1-16,0 4-3 15,0 0 0-15,1-4 4 16,-1 4 3-16,0 0-3 16,0-4-1-16,0 0 0 15,0 5 2-15,-4-5-3 0,-1 4 0 16,1-4 1 0,0 4 2-16,-1 0-3 0,1-4-2 15,0 4 2-15,-5 0 0 16,5-4 1-16,-1 0 0 15,1 0 0-15,0 4 0 16,-1-7 2-16,-3 3 1 16,3 0-4-16,-3 0-1 15,-1 0 1-15,5 4 2 16,-1 0 0-16,-4 0-1 16,1 0-2-16,-1 4 1 15,0 0-1-15,0 4-2 16,5 0 3-16,0 0 0 15,-5-4 1-15,5 0 2 0,-1 0-1 16,1 0 2-16,0 0-2 16,4 4-1-16,0-4-2 15,4 4 1-15,1-4 1 16,4 0 2-16,0 0-1 16,0 0-1-16,4 0-2 15,5 4 1-15,-4-4 1 16,-1 0 0-16,5 0 0 15,0 0 2-15,0-4-1 16,0 4 2-16,4-4-4 16,0 0-2-16,1 0 2 15,-1 0 2-15,0 0 0 16,5 0-1-16,-5 0-2 16,1 0 1-16,-1 0-1 0,0 4-2 15,1-3 5-15,-1 3 3 16,0 0-3-16,5 0-3 15,0 0 1-15,0 3 0 16,-1 1-2-16,1 4 0 16,0 0 4-16,0 0 1 15,0 0 0-15,-1 4 1 16,1-4-2-16,0 0-1 16,-5 0-2-16,0-1 1 15,-4 1 1-15,0 0 0 16,0 0-3-16,0 0 2 0,-5-4 1 15,1 0 2-15,-1 0-1 16,-4-4-1-16,0 0 1 16,0 0 1-16,0 0 1 15,-4 0 1-15,-1 0-2 16,1-4-2-16,0 0 1 16,-5 0-1-16,0-4 0 15,0 0 0-15,0-4 0 16,0 1 2-16,0-1-3 15,-4 0 0-15,0 0-4 16,-1 4 1-16,1 0 2 16,0 0 1-16,-1 0 5 15,1 1 2-15,0-1-7 16,-1 0-4-16,1-4 5 16,-5 4 4-16,0 0-2 0,1 0-1 15,-1 0-3-15,0 4-1 16,5 0-1-16,0 4 3 15,-1 0 0-15,5 0 3 16,0 0-3-16,1 0 0 16,-1 0 3-16,4 0 1 15,1 0-4-15,-1 0-1 16,5 0 1-16,0 0 0 16,0 0 1-16,5 4 0 15,4 0-3-15,4 0 2 16,0 0 1-16,5 0 2 15,4-4-1-15,-4 4 2 16,0-4-4-16,4 4 0 0,-4 0 3 16,0 0 1-16,-1 0-4 15,1 0-1-15,0 0 1 16,0 0 2-16,-1 0-2 16,1 4-2-16,-5-1 2 15,1 1 0-15,-1 0 1 16,-4-4 2-16,0 4-1 15,0-4-1-15,-5 0-2 16,1 0 1-16,-5-4 1 16,0 4 2-16,0-4-1 15,-5 0 2-15,1 0-4 16,-5 0 0-16,0-4-4 0,-4-4-1 16,-1 0 3-16,-3 0 1 15,-6-4-1-15,1 1 2 16,4 3 1-16,1 0 2 15,-1 0-3-15,0 0 0 16,0 4 1-16,1 0 2 16,3 0-3-16,1 0-2 15,0 0 2-15,4 0 0 16,4 0-2-16,1 4 2 16,-1 0 1-16,5 0 2 15,0 0-1-15,0 0 2 16,5 4-4-16,4-4 0 15,-5 0 1-15,5 4 2 16,0 0-3-16,0-4 0 16,0 4 1-16,4 0 2 0,0-4-1 15,1 4-1-15,-1 0-2 16,0 0 1-16,1 0-1 16,-1 4 0-16,0 0 2 15,1 0 2-15,-1-1-1 16,-4 5-1-16,4-4-2 15,0 4-1-15,1 0 2 16,-1-4 2-16,0 0 2 16,1 4 3-16,-5-5-5 15,0 1-3-15,-1 0-2 16,1 4 3-16,-4 0 0 16,-1 0 3-16,5-4-3 0,-4 0 0 15,-1-1-1-15,0 1 0 16,1 4 2-16,-1-4 0 15,-4 4 0-15,0 0 0 16,0 0 0-16,0-5 2 16,0 1-1-16,0 4-1 15,0 0-2-15,0 0 1 16,0 0 3-16,0 4 1 16,-4-1-4-16,-1 1-1 15,1 4 3-15,0 0 1 16,-1-1 0-16,1-3-2 15,-1 0-2-15,1 0 1 16,-1 3 1-16,1-3 2 16,-5 0-3-16,0 8-2 0,5-9 2 15,-5 1 2-15,0 0 0 16,0 0-1-16,0 0 1 16,0-5-1-16,0 5 0 15,0 0 0-15,-4 0 2 16,0 0 1-16,-5-1-1 15,0-3 1-15,1 4-4 16,-10-4 0-16,-9 0 1 16,-4-4 0-16,-4 0-20 15,-9-1-9-15,-1 5-49 16,1 0-20-16</inkml:trace>
  <inkml:trace contextRef="#ctx0" brushRef="#br0" timeOffset="16769">792 434 140 0,'-5'0'52'0,"1"0"-41"0,4 0 15 16,0 0 6-16,0 0-7 15,0 0-2-15,0 0-9 16,-5 0-1-16,1 0-8 16,-1 0 1-16,1 0 1 0,-5 0 3 0,0 0 4 15,0 0-4-15,5 0 0 16,-5 0-4-16,0 0 1 16,0 0-2-16,5 4 2 15,-5 0-2-15,0 0 2 16,0 0-4-16,0 0 0 15,0 4 3-15,-4 0 1 16,0 0-3-16,4 3-1 16,0 1 3-16,0 4 3 15,0 0-2-15,0 4 1 16,0-1 1-16,5 1 2 16,0 4-3-16,-1-5 0 0,1-3-3 15,4 0 0-15,0 0-3 16,0 0-2-16,4-5 3 15,5 1 2-15,0 0-2 16,4 0-2-16,0-4 2 16,5 0 0-16,0-4-1 15,0-4-2-15,4-4-2 16,0-4 1-16,0 0 3 16,5 0 3-16,0-4-4 15,-1 0-1-15,-3 1-2 16,-6-1 0-16,-3 0 4 15,-1-4 3-15,-4 0-4 16,-5 1-3-16,1-9 3 16,-5 4 1-16,0 0-3 0,0-3-1 15,-5 3 1-15,-4 0 0 16,1 0 1-16,-6 5 0 16,-4 3 0-16,1 4 0 15,-6 4-3-15,1 4 0 16,0 4-1-16,0 4 3 15,-5 4-5-15,5 0 0 16,0 3-37-16,0 1-14 16,4 0-79-1</inkml:trace>
  <inkml:trace contextRef="#ctx0" brushRef="#br0" timeOffset="17252">729 703 160 0,'-4'-12'60'0,"4"8"-47"0,4 0 15 0,-4 4 2 15,0 0-2-15,0 0 1 16,0 0-1-16,0 0 2 16,5 0-16-16,4 4 5 0,0 0 4 15,-5 0-1-15,5 4 1 16,0-1-3-16,0 1-1 16,4 0-4-16,0 4 1 15,1 4-7-15,-1 0-3 0,0-1-3 16,1 5 0-16,-1 0-2 15,0-8 2-15,1 0-31 16,-1-4-13-16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2:28.34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26 790 64 0,'-4'4'27'0,"-1"-4"-21"0,1 0 16 16,4 0 8-16,0 0-3 16,-5 0 1-16,1 0-4 15,0 4-3-15,4-4-5 16,0 0 0-16,0 0-9 16,0 0-2-16,4 0-1 0,5 0 2 0,4 0 1 15,5 4 1-15,4-4 0 16,5 0-2-16,8 4-1 15,5-4-1-15,5 4 2 16,8-4-3-16,0 0 0 16,9 0 3-16,5-4 1 15,4 0-3-15,5 0-3 16,4 0 0-16,-9 4 1 16,-5-4-1-16,-4 4-1 15,-8 0 1-15,-5 0 1 16,-9 0-1-16,-9 0 2 15,-5 0-2-15,-4 0-1 16,-8 0 1-16,-5 0-1 16,-9 0-11-16,-5 4-3 0,1-4-77 15,-10 4-45 1,-3 4 59-16</inkml:trace>
  <inkml:trace contextRef="#ctx0" brushRef="#br0" timeOffset="-5451">137 83 108 0,'-4'4'41'0,"-1"-4"-32"0,1 4 2 0,4-4-2 16,-5 0 3-16,1 4 5 16,0-4-3-16,-1 4 2 15,1-4 0-15,-1 0-1 0,5 0-7 16,-4 0-1-16,-1 0 3 16,1 0-2-16,-1 0 1 0,5 0-1 15,0 0 0-15,0 0-7 16,0 0 0-16,0 0 3 15,0 0 2-15,9 0 2 16,5 0 0-16,3 0-2 16,6 0-1-16,8 0 1 15,4 0 1-15,5 0-1 16,9 0-1-16,4-4-3 16,1 0-2-16,3 0 1 15,1 0 1-15,4 0-1 0,0 0 2 16,5 0-2-16,-9 0-1 15,0 0 3-15,-5 0 0 16,-4 1-1-16,-5-1-2 16,-4 4 1-16,-9-4-1 15,-4 4-3-15,-5 0 2 16,-9 0 1-16,1 4 2 16,-5 0-3-16,-5-1 0 15,-4-3-12-15,0 0-5 16,0 4-89-1</inkml:trace>
  <inkml:trace contextRef="#ctx0" brushRef="#br0" timeOffset="-3033">461 107 128 0,'-4'0'49'0,"4"0"-38"0,0-4 15 0,0 4 3 16,0 0-10-16,0 0-3 16,-4 0-7-16,-1 0-1 15,1 0-5-15,-1-4 5 0,1 4 2 16,-1 0 1-16,1 0 3 16,-1 0-3-16,1 0 1 0,0 0-3 15,-1 0 2-15,1 4-4 16,-1 0-2-16,1 0-2 15,-1 0 0-15,5 0 0 16,0 4 3-16,0-8-3 16,5 4-2-16,-1-1 2 15,5-3 0-15,4 0 1 16,1 0 0-16,-1-3-5 16,0-1 1-16,-4 0 2 15,0 0 1-15,-4-4-4 16,-1 4 1-16,-4 0 0 0,-4 0 0 15,-5 0-3 1,0 0 2-16,-4 4 1 0,4 0 0 16,-5 0-3-1,5 0 2-15,1 4 1 0,-1 0 2 16,0 0 1-16,4 4 1 16,1-4 4-16,-1 4 3 15,1 0-11-15,4-5-2 16,0 5 3-16,0-8 3 15,0 0-1-15,9 0-2 16,4-4 0-16,1 0-1 16,-6 1 0-16,1-1 0 15,-4 0 0-15,4-4 2 0,-5 4-1 16,-4-4-1 0,-4 0-2-16,-1 4-1 0,1 0 2 15,-5 0 2-15,0 4 0 16,0 0-1-16,0 4-2 15,0 0-1-15,5 4 4 16,-1 0 1-16,5 0 2 16,0 0 0-16,0-8 0 15,14 4 0-15,4-4-2 16,-1 0-2-16,6 0 1 16,-1-4 1-16,-5 0-1 15,1-4-1-15,-4 0 1 16,-6 0-1-16,1 0 0 15,-9-4 2-15,-4 0-3 0,-5 1-2 16,0 3 2-16,-4 0 0 16,-1 4-2-16,-3 4 2 15,-1 0-1-15,0 8 0 16,5 0 2-16,0 3 0 16,-1 1 0-16,5 0 0 15,5 0 0-15,4 0 2 16,0 0-1-16,9 0 2 15,0-5-2-15,4 1 2 16,0-8-4-16,5 0 0 16,0-4 3-16,-5-4 1 15,0 1-1-15,-4-5 1 16,0 4-2-16,-4-4-1 16,-5 0-4-16,-5 4 0 0,1 4 0 15,-5 0 2-15,0 4-1 16,-4 0 1-16,-1 4 2 15,1 4 0-15,4 0 0 16,0 0 0-16,5 0-3 16,-1 4 2-16,5 0 1 15,5-1 2-15,8-3 1 16,1 0 1-16,3-4-2 16,5-4 1-16,1-4-2 15,-6-4-1-15,1 0-2 16,-4-3 1-16,-6-1-1 15,-3 0 0-15,-10-4 0 0,1 4-2 16,-5 0-4 0,0 1 0-16,-4-1 4 0,0 4 2 15,-5 0-1-15,0 4 2 16,5 4-1-16,-1 4-2 16,1 4 3-16,4 4 0 15,0 0 1-15,5 3 2 16,4-3-1-16,4 0-1 15,1 0 1-15,4-4 1 16,4-4 1-16,-4-4 1 16,0-4-2-16,4 0 1 15,-4-4-2-15,-5-4 2 16,1-4-4-16,-1 0 0 16,-4 1-1-16,-4 3 0 15,-1 0 0-15,-4 4 0 0,1 0 0 16,-6 4 0-16,1 4 2 15,0 4 0-15,-1 4-3 16,5 0 2-16,1 8 1 16,-1 0 2-16,4-1 1 15,1 1 1-15,-1 4 0 16,5-4 2-16,5-4-3 16,4-1-2-16,0 1 0 15,4-4 1-15,5-4 1 16,-1-4 1-16,1-4-2 15,-5-4-2-15,1 0-4 16,-5-4 0-16,0 5-5 0,-5-5 1 16,-4 0 4-16,0 0 2 15,0 0-1-15,-4 4 2 16,-1 4-1-16,1 4 0 16,-5 4 2-16,4 0 0 15,-4 4-3-15,5 4 2 16,0-4 1-16,4 4 0 15,0 0 0-15,4-5 0 16,5 1 2-16,0-4 1 16,4-4-1-16,5 0 1 15,0-4-4-15,-1 0-2 16,1-3 4-16,-4-1 1 16,-6 0-5-16,-8-4 0 15,-4 0-4-15,0 0 2 0,-5 4-2 16,0 0 2-16,0 4-13 15,0 1-3-15,0 3-68 16,5 3-49 0,4-3 56-16</inkml:trace>
  <inkml:trace contextRef="#ctx0" brushRef="#br0" timeOffset="-2283">151 450 140 0,'-14'0'55'0,"10"0"-43"0,-1 0 3 16,5 0-1-16,5 0-7 15,-1-4-2-15,1 0 6 16,4 0 3-16,-1 0-7 16,1 1 5-16,0 3 3 0,0 0 2 0,0 0-1 15,0 3-6-15,4 1-4 16,5 0-1-16,4 0 1 16,5-4-1-16,13 0 2 15,9 0-6-15,8-4-1 16,10 0 0-16,4 0 0 15,4 1 2-15,1-1 3 16,-5 4-2-16,0 0-2 16,-4-4 0-16,-10 0 1 15,-3 0-1-15,-5 0-1 16,-9 0 3-16,-5 0 0 16,-4 0-1-16,-4 0-2 15,-9 4 1-15,-1 0 1 16,-3 0-1-16,-5 0-1 0,-9 0-4 15,0 4-2-15,-5 0-72 16,1 0-63 0,-1 0 39-16</inkml:trace>
  <inkml:trace contextRef="#ctx0" brushRef="#br0" timeOffset="-752">861 304 124 0,'-4'-4'46'0,"4"4"-35"0,-5-4 12 16,5 4 5-16,-4 0-7 15,-1 0 0-15,1 0-8 16,-1-4-3-16,-3 4-5 16,-1 0 1-16,-5 0 0 0,1 4 4 0,0 0 1 15,-1 4 3-15,1 0 4 16,0 4-6-16,4 0 1 15,0 0-6-15,5-1-2 16,4-3-5-16,4 0 0 16,0 0 0-16,5 0 2 15,5-4 3-15,3-4 4 16,1 0-6-16,0-4-4 16,-5 0 0-16,1 0 2 15,-6-4 0-15,1 0-1 16,0-4-2-16,-9 5 1 0,0-1 1 15,-4 0 2-15,-1 4-3 16,-4 0 0-16,1 4-1 16,-6 0 0-16,1 4 2 15,0 0 0-15,4 4-3 16,0 0 2-16,0-1 3 16,0 5 1-16,5 0 3 15,-1 0 3-15,5 0-4 16,0 0-3-16,5 0 1 15,4-5 0-15,-1-3-1 16,6-4-2-16,-1-4 1 16,5-3-1-16,-5-1 0 15,0-4 2-15,1 0-3 16,-5 0-2-16,0 0 2 0,-5 0 2 16,-4 5-2-16,-4-1 0 15,-5 4 1-15,0 0 0 16,0 4-3-16,-4 4 0 15,4 0 2-15,0 4 0 16,0 3 1-16,0 1 2 16,5 4 5-16,-1 0 4 15,5 4-4-15,5-5-2 16,-1 1-2-16,5-4 0 16,4 4 0-16,5-8 3 15,0-8-5-15,0-4-1 16,-1-8 0-16,1 0 2 15,-5-4-6-15,-4 0 1 16,-4 1-6-16,-5-5-1 0,-5 4 2 16,-4 0 3-16,-4 4 0 15,0 1 4-15,-1 3-2 16,-3 4 1-16,3 4 2 16,1 4 0-16,0 4-3 15,-1 3 0-15,5 1 4 16,5 4 1-16,0 0 0 15,4 4-2-15,8-5 3 16,1 1 2-16,5-4-2 16,-1-4-2-16,5 0 2 15,0-8 0-15,-1-4-4 16,-3 0-1-16,-1-4 3 16,-4 0 3-16,-5-4-3 15,-4 0-3-15,0 1 1 0,-4-1 2 16,-5 0-2-16,0 0-2 15,0 0 2-15,-4 4 0 16,0 4-2-16,-1 4 2 16,1 4-1-16,0 4 0 15,-1 4 2-15,5 0 0 16,0 0 0-16,5 0 0 16,4-1 2-16,4-3 1 15,5 0-1-15,5-8 1 16,-1 0-2-16,0-4 2 15,1-4-4-15,-1 1 0 16,-4-5-4-16,0 4-1 0,-5 0-17 16,-4 0-8-16,-4 0-36 15,-5 4-17-15,0 4-3 16</inkml:trace>
  <inkml:trace contextRef="#ctx0" brushRef="#br0" timeOffset="1770">328 742 108 0,'5'-7'41'0,"-1"10"-32"0,0-6 11 15,1-1 4-15,-1 4-2 0,1-4-1 16,-1 0-3-16,1 0 1 15,-5 0-10-15,0 0 1 0,0 0 3 16,0 0-7-16,-5 0-1 16,1 0 1-16,-1 4 1 15,-4 0-1-15,1 0-1 16,-1 4 1-16,4 4 1 16,1-4 1-16,-1 0 0 15,1 4-2-15,0 0-1 16,4-1-1-16,0 1 0 15,4 0 4-15,0 0 5 16,5 0-7-16,0 0-1 16,4-4-3-16,1 0-2 15,4-4 3-15,-1 0 0 16,1-4-4-16,0 0 1 0,-5-4 0 16,-4-4 0-16,0 0 0 15,-5 1 2-15,-4 3-1 16,-4-4-3-1,-5 4 1-15,-4 0-1 16,-1 4 0-16,1 8 0 16,0 0 0-16,-1 4 2 15,1 0 0-15,0 4 2 16,-1-1 1-16,1 1-1 16,4 0 1-16,0 4 0 15,1-4 1-15,3 0-2 16,5-1 1-16,5-3-2 15,3 0 2-15,6-4 0 0,-1-4 1 16,5 0-5-16,0 0 1 16,-1-4 0-16,1 0 2 15,0-4-1-15,-5 0-1 16,-4 1 1-16,-4-5 1 16,-5 4-3-16,0-4-2 15,-5 4 2-15,-4 0 2 16,0 0 0-16,-4 8 2 15,0 0-7-15,-1 4 1 16,1 4 1-16,0 0 3 16,-1 0-2-16,5 4-2 15,1 0 2-15,-1-1 2 16,4-3 2-16,1 4 1 0,4 0-2 16,4-4 1-16,1 0 0 15,8-4 1-15,5 0-2 16,0-4 1-16,4 0-2 15,0-4 2-15,0-4-2 16,-4 0 2-16,-5 0-2 16,1 0-1-16,-10-4-2 15,-4 4-1-15,-4 1-1 16,-1-5 0-16,-4 4-2 16,-4 0 1-16,0 4 1 15,-5 4 2-15,0 0 3 16,0 0 2-16,1 8-4 15,-1 0-1-15,4 0 1 0,1 0 0 16,4 3 3-16,5 1 1 16,4-4-1-16,4 0-2 15,5 0 1-15,4 0 1 16,5-4-1-16,4-4-1 16,1 0 1-16,-6-4 1 15,1 0-1-15,0-4 2 16,-5 0-2-16,-4 0-1 15,-4 0-2-15,-5 0 1 16,-5 1-1-16,-4-1 0 16,0 0 0-16,-4 4 0 15,-5 0 2-15,5 4 0 0,-5 4 0 16,5 0 0-16,4 0-3 16,0 4 2-16,5-1 3 15,-1 1 3-15,5 0-4 16,5 0-1-16,8 0 0 15,5 0 0-15,4-4 0 16,0-4 0-16,0-4 2 16,1 0 1-16,-6 0-6 15,1-4 0-15,-5 0-1 16,-4 0-1-16,-4-3 1 16,-5 3 0-16,-5-4 0 15,-4 8 3-15,-4 0-2 16,-5 0 1-16,1 4 2 15,-6 4 0-15,6 0 0 0,-1 0 0 16,5 4 0-16,4 0 0 16,4-1 0-16,5 1 2 15,9-4-1-15,4 0 2 16,10-4-55-16,8 0-22 16,4-4-34-1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3:06.68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0 410 60 0,'9'-4'24'0,"-5"-8"-18"0,5 16 2 16,0 0 0-16,0-4 7 0,0 0 2 16,4 0 0-16,1 4 0 15,3-4-7-15,6-4-2 16,-1 0-2-16,4-4-1 16,14 12-3-16,0-8 1 15,0 0-2-15,5 0-1 16,8 0 1-16,5 1-1 0,4 3 0 15,0 3-3-15,9 1 2 16,-4-4 1-16,13 4 0 16,0 0 2-16,4-4 1 15,5-4-4-15,4 0 1 16,5 0-2-16,-5 1 0 0,9 10 4 16,-9-7 1-16,5-4-4 15,0 4-1-15,4 0 3 16,-4 0 1-16,-1-3-3 15,1-1 1-15,0 11-2 16,0-10 0-16,-1-1 2 16,5 0 2-16,5 0-1 15,0-4 2-15,8 4 0 16,0 0 3-16,5-8-5 16,-4 0-1-16,17 4-2 15,-17 0 0-15,-1-3 0 16,-4 3 0-16,0 4 4 15,0-8 1-15,-9 0-1 16,0 4-2-16,-4 4 1 16,0 0 1-16,4-4-1 0,-4 8-1 15,-1-4 1-15,-3 8-1 16,8-4 0-16,-13 0 0 16,4 4 0-16,0-4 0 15,5 0 0-15,-5 0 2 16,0-4-3-16,1 8 0 15,-1-4 1-15,0 4 0 16,0-4 0-16,-4 0 2 16,0 0-3-16,0 4-2 15,0 0 2-15,4 0 0 16,0-4 3-16,0 0 3 16,5 0-4-16,0 8-3 0,-5-12 1 15,9 4 2-15,-8 0 2 16,-6-4 1-16,6 0-5 15,-6 4-1-15,1 4 1 16,0 0 0-16,-4-8 1 16,-1 4 0-16,0 0 0 15,1 4 2-15,-1 0-3 16,0-4-2-16,1 0 2 16,8 4 2-16,-9 4 0 15,1-12-1-15,4 0 1 16,17 0-1-16,-4 4 0 15,1-4 2-15,-6 0 1 16,1 4 1-16,-5-4-5 16,5 4 1-16,-5 0-2 15,9 4-2-15,0-4 5 0,1 0 3 16,3-4 8-16,-17 4 4 16,9 0-19-16,-5 0-9 15,0-4 5-15,0 4 5 16,1-8 2-16,-1 8 3 15,-4-4 4-15,13 0 4 16,-13 4-9-16,4 0 0 16,0-4-2-16,1 8 0 15,-6-4 0-15,1 0 0 16,0-4-5-16,4 4 1 16,-4-7 4-16,4 3 4 15,1-4-1-15,-1 4-2 0,5 0-3 16,-14 0 1-16,9 0 3 15,1 0 3-15,3 0-2 16,1-4-2-16,0 8-3 16,-5 4-1-16,-9-4 2 15,1-4 0-15,8 4 1 16,-9 4 2-16,1-4-1 16,4-4-1-16,-5 12 1 15,0-16 1-15,-4 8-3 16,-4-4 0-16,-1 0 3 15,1 4 1-15,-5 0-1 16,4-4 1-16,1 0-4 16,-5 12 0-16,0-12 1 15,4 8 2-15,-4-4-1 0,1 0-1 16,-6 4-2-16,1-8 1 16,-1-4 1-16,-8 8 2 15,0-4-3-15,-5 0 0 16,0 4 3-16,-4 0 1 15,0 4-1-15,0-4-2 16,-13 4-2-16,12-4 1 16,-8 0 1-16,5 0 0 15,-5 0 0-15,0-4 0 16,-5 8 0-16,5-8 0 16,-9 4 0-16,14-4-3 15,-1 1 2-15,-4-1 5 16,0 0 2-16,-4 4-7 15,-1-4-1-15,-4 4 0 16,5-8 3-16,-1 8 2 16,-4-4 1-16,-4 0-5 15,4 4 1-15,-4-4 2 16,-5 0 3-16,5 0 0 16,-5 0 0-16,9 4-1 15,-4-8 2-15,-1 0-1 16,1 0 2-16,-5 8-4 15,0-7 0-15,5-1-3 16,-1 4-1-16,-3 4 1 16,-1-4 2-16,-4-4-1 15,-1 4 2-15,1 0 2 0,-4 0 2 16,-1 0-1-16,0 0-1 16,5 0-3-16,-5 0-2 15,5 4 1-15,-5 0 1 16,1 0-1-16,-1-4-1 15,0 0-2-15,1 4 1 16,-1 0 1-16,5 0 2 16,-1 0-1-16,1 0 2 15,0 0-4-15,-5 0 0 16,1 0 1-16,-1 0 2 16,-4 0-1-16,0 0-1 15,-9 0 1-15,0 0 1 0,0 0-47 16,-14-4-22-16,-8-7-24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3:24.9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31 156 0,'4'-12'60'0,"-4"8"-47"0,0 0 15 0,0 0 4 16,0 4-9-16,0 0-1 15,0 0-7-15,0-3 1 16,0 3-9-16,0 0 2 0,0 0 2 15,5 0 0-15,-1 3 1 16,-4-3 5-16,13 8 1 16,5 0-3-16,-5 0 1 15,1 0-5-15,4 4-1 16,8 4-2-16,1 3 0 0,-5 1-2 16,9 0-1-16,-9 0-1 15,-4-5 2-15,-5 1-3 16,5 4-2-16,0 4 4 15,0-5 1-15,-5-7-16 16,-4 0-5-16,-9-12-48 16,0 0-21-16,0 0-43 15</inkml:trace>
  <inkml:trace contextRef="#ctx0" brushRef="#br0" timeOffset="375">311 4 80 0,'-9'-4'30'0,"4"4"-24"0,5 0 21 0,0 0 10 16,0 0-3-16,0 0 1 0,0 0-5 16,0 0 1-16,0 0-17 15,0 0 10-15,0 4 3 0,-4 7-6 16,-5 5-1-16,-9 0-4 16,-8 8 3-16,3 3-5 15,-8 5 2-15,5-1-5 16,-1 1-1-16,0 0-4 15,1-1-1-15,3-3-3 16,6-4 1-16,3-5-37 16,1-7-17-16,9-12-82 15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1:51.87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202242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02917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203458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204178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204406">2029 790 124 0,'22'-4'49'0,"-22"4"-38"0,32-20 26 0,-19 16 10 0,5 0-8 16,4 0-2-16,0-4-13 15,0 0-4-15,0 5-21 16,1-1-108-1,-6 0 59-15,1 0-82 0</inkml:trace>
  <inkml:trace contextRef="#ctx0" brushRef="#br0" timeOffset="266302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267039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267337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267562">8091 786 160 0,'-13'-4'63'0,"13"20"-49"0,9-8 5 0,-9-8 0 16,4-4 6-16,5 4 5 16,5-4 1-16,8-4 3 15,9 0-18-15,4-4 0 0,5 8-2 16,-4 0-7-16,-1-4-2 15,-4 4-3-15,-4 0-2 16,-5 0-19-16,-4 4-10 16,-9 0-91-16</inkml:trace>
  <inkml:trace contextRef="#ctx0" brushRef="#br0" timeOffset="-50668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-5014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43209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44424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46062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47186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50055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52321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53583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56285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34489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35269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35856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6471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36996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37477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37957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38393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38889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391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239398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240120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242177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242764">3322 1291 140 0,'-5'-8'52'0,"-4"12"-41"0,14-12 4 16,-5 8-1-16,0-4-3 15,4 4 1-15</inkml:trace>
  <inkml:trace contextRef="#ctx0" brushRef="#br0" timeOffset="243362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273431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274003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274799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275025">8966 581 144 0,'9'0'55'0,"-9"0"-43"0,22-4 21 15,-13 0 26 1,5 4-33-16,-1-4 6 16,0 4-20-16,0-4-7 15,5 4-3-15,0-4-44 0,4 4 23 16,-4-4-94-1,0 4 63-15</inkml:trace>
  <inkml:trace contextRef="#ctx0" brushRef="#br0" timeOffset="275655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276481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276885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277125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277338">10250 577 144 0,'0'0'55'0,"9"4"-43"0,13-8 16 16,-9 4 7-16,5-4-4 15,4 0 2-15,0 0-13 16,5-4-4-16,0 4-9 16,-1 4-5-16,-8-4-1 0,0-4-23 15,-9 4-10-15,-5 0-55 16</inkml:trace>
  <inkml:trace contextRef="#ctx0" brushRef="#br0" timeOffset="277802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278267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281358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281705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282034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282156">12803 474 176 0,'-13'-4'68'0,"9"-4"-52"0,4 8-12 0,0 0-9 0,0-8 7 16,0 8 5-16</inkml:trace>
  <inkml:trace contextRef="#ctx0" brushRef="#br0" timeOffset="282409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282787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283024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283510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283985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284407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284621">13780 328 248 0,'-4'-24'93'0,"4"24"-72"0,4-4-2 16,-4 0 5-1,5 0-15-15,-1-3 6 16,10 3-8-16,3-8-4 16,1 8-2-16,9-8-4 15,-1 4 2-15,5 0-12 16,5 4 6-16,-9 4-49 0,-1 4 31 0,-8-4-95 16,0 8 67-1</inkml:trace>
  <inkml:trace contextRef="#ctx0" brushRef="#br0" timeOffset="284827">13820 474 148 0,'-13'12'55'0,"13"-12"-43"0,13 4 3 0,-8-4 19 16,-1 4-21-16,5 0 28 15,9 0-23-15,-5-4 2 16,1 4-12-16,-6-4-89 16,6 0 44-16,-5-4-87 15,4 0 70-15</inkml:trace>
  <inkml:trace contextRef="#ctx0" brushRef="#br0" timeOffset="285264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285713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286749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287454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287710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287951">14766 502 200 0,'0'-8'74'0,"0"8"-58"0,9 4 5 0,-4-4 10 16,-1 4-18-16,5 0 22 15,4 0-20-15,-4-4 15 16,4 0-17-16,1-4-5 15,4 4-5-15,-5-8-11 16,5 4 4-16,-1-4-21 16,1 8 15-16,0-8-71 15,0 8 45-15</inkml:trace>
  <inkml:trace contextRef="#ctx0" brushRef="#br0" timeOffset="288370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288640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28940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289858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290142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290383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290653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293057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4:54.85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1417 43 104 0,'-9'-4'38'0,"9"4"-29"0,0 0 6 15,0 0 2-15,0-4-5 16,0 0 1-16,0 4-6 15,0 0-2-15,-4 0 0 16,-1-4-1-16,1 4-2 16,-1-4 9-16,1 0 6 0,-5 0-14 15,0 0-5-15,5 0 2 16,-5 0 4-16,0 0 0 16,0 4 3-16,-4 0-4 15,0 0-2-15,-1 4 2 0,1-4 2 16,0 4-2-16,-1 0 0 15,1 0-1-15,0 0 1 16,-1 0 0-16,1 4 1 16,0 0-2-16,-1 4 1 15,1 0 0-15,0-5 1 16,4 1-2-16,0 0 1 16,-9 8 7-1,-4 4-6 1,4 0 1-16,-4-1-1 15,4 1 0 1,5-4-2-16,-5 0 1 0,5-1 0 16,-1 1 3-16,1 4-1 15,-5-4 2-15,5-1-4 16,0 5 0-16,-1-4 1 16,6 0 2-16,-1 0-3 15,0 3 0-15,4-3 3 16,1 4 1-16,-1 4-3 15,-3-5-1-15,3 5 1 16,1 0 2-16,-1-1-1 16,1 5 2-16,-1 0-4 15,5-1 0-15,0-3-1 16,5 8-2-16,-5 3 5 16,4-3 1-16,1 7-2 0,-1 1-3 15,-4-9 2-15,9 5 2 16,0-5-2-16,-5 1-2 15,-4-5 2-15,9-3 0 16,0 4-1-16,0-8 1 16,9 3-2-16,-5-3-1 15,5 0 1-15,0 3 1 16,-14 1 1-16,9-4 1 16,1 0-2-16,3-1 1 15,-3 1-2-15,4-4 2 16,-1 0 0-16,5-5 3 15,1 5-1-15,3 0 0 16,1-4-1-16,0 4 0 0,-1-1-5 16,5-3 1-16,0-4 2 15,1 0 1-15,8-8-1 16,-5 4-2-16,1-4 1 16,-1 0 1-16,1 0-3 15,4-4 0-15,-5 4 3 16,-4-8 3-16,0 4-2 15,0-4 0-15,-4-3-1 16,0-1-2-16,-1-4 5 16,1 0 4-16,0 0-10 15,-1 1-3-15,1-1 4 16,-5-4 4-16,0 4-7 16,1 0-2-16,-1 1 0 0,0-5 3 15,-4 4 7-15,-1 0 7 16,1 0-13-16,-4-3-3 15,-1 3 3-15,0 4 5 16,1-4-2-16,-1 1 1 16,0 3-12-1,-4-16 4-15,0 8 5 16,4-3-2-16,-4 3 1 16,0 0 1-16,-5 0 2 15,-4 1-1-15,5-1-1 16,-1 0 1-16,-4-3-1 15,-4-1 0-15,4 0 0 16,0 0 2-16,0-3 3 0,0-1-2 16,-5 1-2-16,1 3 0 15,0 0-1-15,-1 1 0 16,-4 3 0-16,0 0 0 16,0 0 0-16,1 5-5 15,-1-1-1-15,0 0 3 16,0 0 3-16,0 0 3 15,0 1 3-15,0 3-8 16,0 0-3-16,1 0 7 16,-1 0 3-16,0 0-2 15,-5 4-2-15,6 1 0 16,-6-1-1-16,5 0-5 16,-4 0-1-16,0 0 5 15,-1-4 2-15,6 0 3 0,-6 4 0 16,1-3-7-16,0-1 0 15,-1 4 1-15,1-4 3 16,4 4-2-16,-4 0 0 16,4 4 3-16,-4-4 3 15,4 0-2-15,-5-3-6 16,-3 3-1 0,8-4 2-16,-9 0 3 15,0 0-2-15,0 0 0 16,1 0 1-16,-1 1 2 15,0-1-1-15,5 4 2 16,-1 0-7-16,1 4 1 16,0 0 1-16,-1 0 3 15,1 4-2-15,0 0 0 0,4 4 3 16,-13-4 3 0,0-8 2-16,-1 0-3 15,1 4-3-15,0-4-7 16,0 1-4-16,-1-5 1 15,1 0 0-15,0 4-1 16,-5 4-1-16,5 4 1 16,0 4 4-16,-9 4-13 15,4 8-4-15,-4 3-21 16,9-3-8-16,-5 8-62 16</inkml:trace>
  <inkml:trace contextRef="#ctx0" brushRef="#br0" timeOffset="2462">1510 485 108 0,'0'-4'44'0,"0"0"-35"0,5 4 7 0,-5-4 2 16,0 4-4-16,0 0 0 15,0 0-4-15,0 0-1 16,0 0-5-16,-5 0 4 0,5-4 4 16,-4 4-4-16,4-4-2 15,-4 0 1-15,-1 0 0 16,1 4-1-16,-1 0 1 16,-4-4 0-16,0 4 1 15,1 0-4-15,-1 4-1 0,0 0 1 16,4 0 0-16,1 8 0 15,-1-4 0-15,1 0 0 16,4 4 4 0,0-4 0-16,0 3-6 15,4-3-1-15,1 4 1 16,-1-4 1-16,1 0-1 16,-1 0-2-16,5-8 1 15,0 0-1-15,0 0 2 16,0-4 1-16,4 0-4 15,0-4-1-15,1 0 3 0,-5 0 1 16,-1-4-3-16,-3 1 1 16,-1 3 0-16,1 0 2 15,-5 0-3-15,-5 0 0 16,1 0 1-16,-1 0 2 16,-3 4-3-16,-1-4 0 15,0 4 3-15,0 1 1 16,-4 3-4-16,-1 0 1 15,1 0 0-15,-5 3 2 16,0 5-3-16,1 0 0 16,-1 0 10-16,5 4 3 15,-1 0-10-15,5 0-5 16,5 3 3-16,0 1 4 0,4 4-2 16,0 0-1-16,4-1 2 15,0-3 0-15,5 0-4 16,0 0 1-16,4-4 0 15,1-8 2-15,4-4 1 16,-1 0 1-16,1-8-2 16,4 0-2-16,-4-4-2 15,0-4 1-15,0-4-1 16,-10 1 0-16,1 3 2 16,-4-4 0-16,-5 0 0 15,-5 5 0-15,-4 3-3 16,5 0 2-16,-5 4 1 15,0 0 0-15,-8 4 2 16,-1 4-3 0,0 4 0-16,0 0 1 0,0 4 2 15,5 4 1-15,0 0 1 16,4 4 0-16,0-1 0 16,5 1 0-16,4 0 2 15,0 4-5-15,4-5-1 16,5-3 0-16,0 0 2 15,0-4-1-15,8-4-1 16,1-4 1-16,0-4 1 16,-5 0-3-16,5-4 0 15,-5-4 1-15,-4 0 0 16,5-3 0-16,-6-1 0 16,-8 4 0-16,-4-4 0 15,-5 4-3-15,5 1 2 0,-5-1 1 16,0 4 0-16,-4 4 0 15,-1 4 0-15,1 0 0 16,0 4 0-16,-1 0 0 16,5 4 0-16,1 0 0 15,-1 3 0-15,0 1 2 16,4 4 1-16,1 4-4 16,4-4 1-16,4 3 0 15,1-3 2-15,4-4-3 16,4-4-2-16,0-4 4 15,1-4 3-15,-1-4-1 16,0-4 0-16,1 0-3 0,-5-4-1 16,-1-4 1-16,1 5 0 15,-9-5 0-15,0 0 2 16,0 4-6-16,-4 4 1 16,-1 0-1-16,1 4-1 15,0 0 4-15,-5 4 2 16,0 0 0-16,0 4-1 15,0 0 1-15,5 0-1 16,-1 4 0-16,1 4 2 16,-1 0-1-16,5 4 2 15,0-4-2-15,5-1-1 16,4 1 1 0,-1-4-4-16,1-4 2 15,5-4 3-15,-1-4 1 0,-9-4-1 16,5 0-2-16,-4 0-2 15,-1 1 1-15,-4-1 1 16,-4 0 0-16,-1 0-3 16,1 4 2-16,-5 0-1 15,0 4-2-15,-4 0 3 16,-1 8 0-16,6 4 1 16,-1 0 0-16,0-1-3 15,4 5 0-15,5-4 4 16,5 0 1-16,-1-4 0 15,5 0 1-15,0-4-2 16,4-4 2-16,1 0-2 16,-5-4-1-16,4 0 3 0,-4-4 0 15,0 0-6-15,-5-4 0 16,-4 0-1-16,0 4 2 16,-4 0 1-16,-5 1 1 15,0 3 0-15,0 0 0 16,0 4 0-16,5 0 0 15,-1 0-5-15,1 0 1 16,4 0-33-16,0 0-13 16,0 8-59-1</inkml:trace>
  <inkml:trace contextRef="#ctx0" brushRef="#br0" timeOffset="3169">1382 686 100 0,'-9'-4'38'0,"9"0"-29"0,-5 0 14 0,5 4 8 0,0 0-2 16,0 0 3-16,-4 0-16 15,-1 4-7-15,1-4-5 16,-5 4-1-16,5 0 2 0,-10-4 4 16,5 8 2-16,1 4 1 15,3 4 0-15,-4 0 0 16,0 7 0-16,0-3-2 15,1 4 1-15,-1-1-6 16,0 5-1-16,4 0 7 16,-4-5 2-16,5 1-6 15,0 8-2-15,-1-1-1 0,1-3 0 16,4-4-2-16,4 3 1 16,1-3-4-16,-1 0-2 15,0-9-20-15,1 1-10 16,4-8-82-1</inkml:trace>
  <inkml:trace contextRef="#ctx0" brushRef="#br0" timeOffset="3693">1430 710 132 0,'9'-24'49'0,"0"12"-38"0,0 5 12 0,-4 3 6 16,-1 0-6-16,5 0 1 16,0-4-9-16,0 4-4 15,0 0-6-15,-1 4 3 0,6 0 4 16,-1 8 5-16,0 4 4 15,1 7 0-15,-1 9 2 16,-4 0-7-16,13 15 1 16,-4 4-4-16,0-7 0 15,-1-8-5-15,1 7 6 16,-5-3-1 0,5-5-7-16,-9 5-1 15,0-5-3-15,-5-3-2 16,5-8 3-16,-4-5 0 15,-1-3-54-15,1 0-23 0,8-8-58 16</inkml:trace>
  <inkml:trace contextRef="#ctx0" brushRef="#br0" timeOffset="6260">14 1887 68 0,'-9'-8'27'0,"13"12"-21"0,-4-8 21 15,0 4 7-15,0 0 4 16,0 0 4-16,0 4-8 16,0 0-3-16,-4 4-11 15,-1 0-2-15,5 8-11 16,0 8-4-16,5 3-2 0,-1 1 1 16,5 7 3-16,-4 9-4 15,-1-13-1-15,-4 13 4 16,-4-13-4-1,-1 1-2-15,1-8-17 0,-1-5-7 16,1-11-9-16,-1 0-4 16,5-8-9-1,0-12-14-15,0-7 27 16,9-5 30-16,-4-8 17 16,-1-3 17-16,1-1 6 15,-1-7-5-15,0 3-1 16,5 9 4-16,-4 3 1 15,-1 5-10-15,1 3-4 16,-1 4-11-16,5 8 0 0,0 4 2 0,4 8 2 16,-4 4 5-16,13 4-1 15,-8 4-1-15,-1 3-4 16,9 1-2-16,-4 4-4 16,0 0 1-16,-9-1-6 15,4-7-3-15,0 12 1 16,5-9 2-16,0-7 2 15,-5-4 1-15,0-8-5 16,1-4 1-16,3-8-7 16,-3-7 0-16,4 3 3 15,-10-4 2-15,6-4-1 16,-10 1 2-16,5-1 1 16,-4 0 0-16,3 5-3 15,-3 3 2-15,4 4 1 16,-5 4 2-16,5 4 1 0,-9 4 1 15,9 8 0-15,0 8 2 16,0 4-1-16,0 3 0 16,4 5-6-16,-4-1-1 15,0 1-13-15,0-8-5 16,4 4-73 0</inkml:trace>
  <inkml:trace contextRef="#ctx0" brushRef="#br0" timeOffset="6651">702 1886 156 0,'-9'0'60'0,"9"8"-47"0,-4-4-1 16,4-4-2-16,0 0 15 15,0 8 8-15,0 4 1 16,0 0 0-16,0 4-19 16,0 3 6-16,4 5 3 0,1 4-8 15,4-1-4-15,-1 1-7 16,10-4-2-16,-4-1-1 16,3-15-2-1,1 0 3-15,0-16-4 0,0 0 0 16,-1 4 1-1,-3-19 2-15,-5 7-1 0,-5-16 2 16,-8 1-2-16,-10 3-1 16,-4 0-8-16,1 5-3 15,-6-1-12-15,1 8-3 16,5 4-2-16,-1 5 2 16,9 3-25-16,0 0-11 15,9 4-23 1</inkml:trace>
  <inkml:trace contextRef="#ctx0" brushRef="#br0" timeOffset="7146">942 1819 192 0,'-18'-4'71'0,"23"8"-55"16,-1 0 2-16,-4-4-1 0,9 0-2 15,-9 0 3-15,9 8 5 16,0 4 3-16,0 0 20 16,4 8-26-16,0 3-9 15,1 5-6-15,-6 0-4 16,1-5-1-16,-4-3 3 16,8 4 0-16,-4-5-4 15,0 1 1-15,-9 0 2 16,4-8 1-16,-4-12-1 15,0 0 1-15,0 0-4 16,5-4-2-16,4-8-3 0,-9-8-1 16,4 0 1-16,-4-3 4 15,4-1-1-15,1 0 1 16,4 1 2-16,-5 3 2 16,5 0-1-16,0 4-1 15,4 5-2-15,1-1 1 16,3 4 5-16,6 4 2 15,-1 8-2-15,0 4-1 16,0 8-1-16,0 3-2 16,-4 5 1-16,0 0-1 15,4-1 2-15,-8 5 1 16,-6-4-4-16,6-9-1 0,-5 5-35 16,4-8-12-16,-4-4-75 15</inkml:trace>
  <inkml:trace contextRef="#ctx0" brushRef="#br0" timeOffset="7462">1608 1914 160 0,'-13'-8'60'0,"8"8"-47"0,14 4 8 0,-9-4 2 15,-4 4 3 1,4-4 5-16,0 0 7 0,0 0 6 16,0 0 7-1,4 8-28-15,1 4-8 0,4 4-3 16,-1 3-6-16,-3 1 2 16,8 4-5-16,-8-5 0 15,8 5 1-15,-4 0 0 16,-5-4-11-16,-4-5-5 15,0 1-34-15,0-12-13 16,-4-4-55 0,-1-4-42-16,-17-8 67 15</inkml:trace>
  <inkml:trace contextRef="#ctx0" brushRef="#br0" timeOffset="7641">1541 1669 272 0,'-8'-19'104'0,"3"30"-81"16,14-3-26-16,-5-4-16 0,1 0-21 15,-1 4-2-15,5-4 6 16,0 4 7-16,0-8-29 16,13 0-15-16,-4 8 28 15,0 0 12-15</inkml:trace>
  <inkml:trace contextRef="#ctx0" brushRef="#br0" timeOffset="7913">1808 1760 220 0,'-22'0'85'0,"26"0"-66"0,-4 8-10 0,5 0-9 16,4-4-3-16,-5 4 1 16,9-4 10-16,1 7 5 15,-6-3-6-15,1 4 0 0,5 8 3 16,-1 8-6-16,-4 3-2 16,4 1-23-16,-4-1-9 15,4 1-23-15,1-16-8 0,-1 0-12 16</inkml:trace>
  <inkml:trace contextRef="#ctx0" brushRef="#br0" timeOffset="8257">2066 1728 208 0,'-5'-7'79'0,"5"3"-61"0,5 8-1 16,-1 3-5-16,-4 1-4 15,-4 8 2-15,-1 0 4 16,1 4 1-16,-1 3-8 16,-4-3 5-16,5 4 3 0,-5 0-7 0,0-5-4 15,0-3-3-15,-4-4-1 16,4-4 0-16,0 0 2 16,0-4 3-16,0-4 2 15,5 0 3-15,-1-4 4 16,1-4-4-16,4 4 0 15,0 0 0-15,9 4 1 16,0 0-3-16,9 4 0 16,8 4-3-16,1 4 0 15,0-5-10-15,4 5-2 16,-5 0-34-16,-4 0-15 16,1-4-75-16</inkml:trace>
  <inkml:trace contextRef="#ctx0" brushRef="#br0" timeOffset="8726">2510 1697 220 0,'-31'-20'85'0,"17"28"-66"0,-4 0-8 16,14-8-1-1,-14 12-4-15,-4 0 14 16,0-1 7-16,4 1-13 0,-4 4 3 16,13 0 1-16,0 4 1 0,9 3 1 15,5 1-11-15,3-4-5 16,1 0-1-16,9-5 0 16,0-3 1-16,4-8 2 15,5-4-3-15,4-8 0 16,0-8-1-16,0-3-2 15,-9-1 3-15,-4 0 0 16,-5 0-6-16,-4 5 0 16,-4-1 5-16,-5 0 4 15,-5 4-1-15,1 4 0 16,-5 0 1-16,4 8 1 16,5 4 10-16,0 8 6 15,0-4-1-15,14 24-1 0,8 7-11 16,5 5-4-1,4 3-48-15,-5-4-22 0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5:08.28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279 415 108 0,'-4'-12'41'0,"-9"16"-32"0,4-12 6 0,4 4 3 16,-4 0-8-16,-4-4-1 15,0 4-5-15,-5 1-3 16,0 3 0-16,-4 0-4 0,0 0 2 16,0 3 5-16,-1 1 2 15,6 0 0-15,-1 8-1 16,5-4 1-16,-1 4 1 16,5 0 8-16,0 4 4 0,9 19 0 15,-4-15-2-15,0 7-5 16,4 1 0-16,0 0-5 15,0-1-2-15,4 1 4 16,-4 0 4-16,4-5-3 16,5 1 0-16,5-4-4 15,-1-4 1-15,5-5-4 16,4-3 0-16,0 0-8 16,0 0-4-16,5-4 7 15,0 0 3-15,-1-4-16 16,1 0-6-16,-5 0-72 15,0 0-44-15,-4 0 59 16</inkml:trace>
  <inkml:trace contextRef="#ctx0" brushRef="#br0" timeOffset="225">0 581 112 0,'0'-16'44'0,"0"48"-35"0,26-32-2 0,-12 4-3 16,3-4 0-16,1-12 5 0,4 20-1 16,0-12 3-16,5 4 3 15,0 4 1-15,-1-4-13 16,5 4-3-16,1-12-22 15,8 8-8-15</inkml:trace>
  <inkml:trace contextRef="#ctx0" brushRef="#br0" timeOffset="511">484 470 184 0,'-14'-39'68'0,"19"59"-52"0,-14-13-3 0,18 5-5 16,-9-12 0-16,13 4 5 15,-4 4 6-15,9 4 3 16,-1 8-11-16,1 7 2 0,0-11 1 16,4 8-3-16,-4-1 1 15,0 1-14-15,-5 0-3 16,-4 0-11-16,0-5-5 15,-9 1-29-15,-5-8-12 16,5 0-26 0</inkml:trace>
  <inkml:trace contextRef="#ctx0" brushRef="#br0" timeOffset="737">626 447 228 0,'-18'-12'88'0,"14"12"-69"0,-5 19-5 16,9-7-7-16,0 4-7 16,-14 4 0-16,10 4-3 15,-9-1 2-15,-1 5 1 16,-8-4 8-16,9-1 5 0,-5 1-2 16,0-4-1-16,0-1-9 15,5 5 0-15,-5-4-54 16,9-4-22-16,1 3-19 15</inkml:trace>
  <inkml:trace contextRef="#ctx0" brushRef="#br0" timeOffset="1097">901 443 172 0,'-13'-8'66'0,"13"4"-52"0,-9 16 12 0,9-12 4 15,0 0-12-15,0 0 0 0,0 4 5 16,0 7 5-16,0 5-15 15,0 8-3-15,0 0-2 0,0 3 0 16,4 1 2-16,-4 3-5 16,5-3-3-16,-1 8 1 15,1-1 0-15,-1 1-10 16,1-5-5-16,-1-3-27 16,-4-8-10-16,0-5-39 15,-4-3-38 1,-1-4 47-16</inkml:trace>
  <inkml:trace contextRef="#ctx0" brushRef="#br0" timeOffset="1354">870 458 252 0,'-13'-35'96'0,"13"19"-75"0,4 0-5 0,5 8-7 15,4 1-8-15,10-5-1 16,-1 0-2-16,9 0 1 15,0 8 1-15,0 8 0 0,0 0 0 16,-4 8 2-16,-9 4 3 16,-1 7 0-16,-8 5 0 15,-13 7 1-15,-10 1 1 16,-3-4-6-16,-6-9-2 16,1-7-9-16,0-8-4 15,4-12-34-15,9-8-16 0,9 4-31 16</inkml:trace>
  <inkml:trace contextRef="#ctx0" brushRef="#br0" timeOffset="1726">1345 478 212 0,'-9'-12'82'0,"9"12"-64"0,9 12-9 15,0-12-9-15,0 4-12 16,4-4-3-16,-4 0 9 16,5-4 2-16,-1-8 4 15,0 0 6-15,0 1 6 0,1-1-6 0,-5-4-3 16,0 4-5-16,-5 0 1 16,-8 0 1-16,-5 5 0 15,-5 3 2-15,1 4 3 16,-5 8 2-16,1 3 3 15,-10 5 1-15,9 8 3 16,0 15 2-16,5-11 2 16,4 7 7-1,5 1-13-15,4-4-6 16,9-9-2-16,8-3 1 16,10-8-11-16,9-4-5 15,3-8-28-15,-3-4-13 16,0 0-54-16</inkml:trace>
  <inkml:trace contextRef="#ctx0" brushRef="#br0" timeOffset="2297">1674 391 200 0,'-9'-4'74'0,"18"12"-58"0,-9-20 3 16,0 16-4-16,0 0-4 16,0-4 1-16,0 8 0 15,0 0 0 1,4 12 2-16,-4-4 4 0,0 15-1 0,0-3-1 16,0 3-4-16,5-3-2 15,-5 0-6-15,4-5-3 16,5 1 0-16,-4-4 1 15,-5 0-1-15,0-9 2 16,0 1 0-16,0-4 1 16,0-4-2-16,0-4-2 15,-5-8-4-15,1-8 0 16,-1 5 0-16,1-9-1 16,4-4 4-16,0-7 0 15,0 3-2-15,0-8 2 16,0 5 1-16,4 3 0 0,5 4-3 15,0 1 2 1,0 3 1-16,4 4 0 0,0 4-5 16,5 5 1-16,0 3 2 15,-5 8 1-15,-4 7 1 16,0 1 2-16,0 0-3 16,-9 0-2-16,0 4 2 15,-4-4 2-15,-5 7 2 16,0-19 3-16,0-4-3 15,-4-4 0-15,4 1-6 16,4-5 0-16,5 0-21 16,5 0-7-16,4-4-26 15,-1 0-9-15,6 1-25 16</inkml:trace>
  <inkml:trace contextRef="#ctx0" brushRef="#br0" timeOffset="2553">1994 265 184 0,'-18'-12'71'0,"22"8"-55"0,-4 0-2 0,0 0-6 15,0 0-6-15,0 0 1 16,5 0 9-16,-5 0 7 16,4 4-10-16,-4 0 13 0,9 8 7 15,-5 4-11-15,1 8-2 16,-1 4-6-16,5 11-1 0,0 1-3 15,0 3-1-15,0-3-3 16,0 7 1-16,0-7-4 16,0-9 0-16,-1-3-41 15,1-4-17-15,-4-8 226 16,-1-1 105-16</inkml:trace>
  <inkml:trace contextRef="#ctx0" brushRef="#br0" timeOffset="2750">1936 458 236 0,'-13'-15'88'0,"26"3"-69"0,14 8-5 16,-10 0-5-16,6-8-10 16,12 0 0-16,1-4-1 0,4-3-2 15,-1 3 3-15,-3 0-7 0,-5 4 1 16,-4 0-54-1,-5 5-60-15,-13 3 30 16</inkml:trace>
  <inkml:trace contextRef="#ctx0" brushRef="#br0" timeOffset="3425">2682 214 168 0,'0'-4'66'0,"4"4"-52"0,-4-8 12 0,0 4 4 0,0 4-3 15,0 0 4-15,0 0-6 16,-4 4-1-16,4-4-13 16,4 8 4-16,5 7 3 0,5 5-6 15,-5 4 1-15,-1 4-6 16,1 3 1-16,0-3-5 15,0-5-2-15,0 1 4 16,0 0 1-16,0-4-9 16,0-9-3-16,-5 1-39 15,0-16 169 1,-4-15 118-16</inkml:trace>
  <inkml:trace contextRef="#ctx0" brushRef="#br0" timeOffset="3605">2678 0 228 0,'0'0'88'0,"0"8"-69"0,8-12-18 0,-3 4-12 16,-5 0-15-16,4-4-4 15,1 4 3-15,-5 0-51 16,13 8-12-1</inkml:trace>
  <inkml:trace contextRef="#ctx0" brushRef="#br0" timeOffset="4069">2935 147 188 0,'-13'7'71'0,"13"5"-55"0,4 0-5 16,1-4-3-16,4 4-1 16,-1 8 4-16,1-1 11 15,-4 1 8-15,-1 0-15 16,1 4 7-16,-1-5 2 0,1 5-8 16,-1-4-2-16,-4 3-8 15,0-3-4-15,0-8-1 16,0 0 1-16,-4-4 1 15,4-12 1-15,0 0-5 0,4-4 1 16,-4-4 2-16,4-4 1 16,-4 0-1-16,5-3 1 15,4-1-2-15,-5 4 2 16,1-4 2-16,4 5 2 16,-1-1-3-16,6 0-1 15,-1 4 1-15,0 4 0 16,10 0-5-16,-10 4 1 15,14 4 0-15,-10 12 2 16,1 4-1-16,0 4 2 0,-5 8-2 16,5-1-1-16,-5 9 1 15,-4-9-1-15,-9 1-55 16,0-8-23-16</inkml:trace>
  <inkml:trace contextRef="#ctx0" brushRef="#br0" timeOffset="5000">204 1248 140 0,'-9'-24'52'15,"0"16"-41"-15,5 0 7 0,4 5-2 0,4-1 4 16,-4 0 2-16,0-4 2 15,0 4 0-15,5 0-13 16,-5 4 15-16,4 8 10 0,0 4-19 16,1 11-9-16,-1 1-1 15,1 4-1-15,4 7-2 16,-1 1-1-16,1-1 1 16,0 1 2-16,5-1-3 15,-1-3-2-15,0-5-22 16,-4-3-11-16,-4-4-20 15,-1-8-7-15,-4-12-37 16</inkml:trace>
  <inkml:trace contextRef="#ctx0" brushRef="#br0" timeOffset="5286">262 1280 180 0,'-9'-40'68'0,"4"32"-52"0,10-27 8 0,-5 31 11 15,0-16-9 1,9 0-9-16,-1-3-6 16,6 3-6-16,4 0 3 0,4 0 2 15,4 8-1-15,1 9 0 16,4 3-3-16,-9 11-1 0,1 9-1 16,-10 0 0-16,-4 11 0 15,-9 1 0-15,-9-4-5 16,0 3 1-16,-9-7 2 15,0-4 1-15,-4-5-26 16,0-7-11-16,0-4-32 16,9-4-11-16,4 0-10 15</inkml:trace>
  <inkml:trace contextRef="#ctx0" brushRef="#br0" timeOffset="5618">683 1102 116 0,'0'16'44'0,"0"-12"-35"0,5 0 16 0,-5-4 4 15,0 0-1-15,0 0 18 16,-5 15-9 0,5 9-20-16,0 0-1 0,5-5 0 15,-1 5-8-15,-4-4-2 16,5 0-4-16,-1-1-2 15,5-3 7-15,0 0 3 16,4-4-5-16,5 0-1 16,0-4-4-16,0-8-1 15,-1-4 1-15,-3-4 0 0,-1-4 0 16,-4 0 2-16,-9-4-6 16,0-4 1-16,-5 1-6 15,-3 3 1-15,-6 4-12 16,-3 0-2-16,-1 8-10 15,0 8-5-15</inkml:trace>
  <inkml:trace contextRef="#ctx0" brushRef="#br0" timeOffset="6081">1181 1058 116 0,'-13'0'44'0,"-10"8"-35"0,19 0-39 0,-1-4-21 16,1 4 13-16,-5 4 8 16,-4 0 144 15,-14 11-52-31,1 9-16 15,8-4-33-15,4-9-14 16,6-3 0-16,-1-4 0 16,4 4 12-16,5-8 5 15,5 0 5-15,4 0 4 16,-1-1 0-16,1-7 2 16,5 4-4-16,-1 0-2 0,0 4-7 15,1-4-4-15,3 0-8 16,-8 4-1-16,9 0-1 15,-5 0 0-15,-8 4-3 16,-5 3 0-16,-9 1 2 16,0 0 2-16,-9 0 2 15,5-4 3-15,-9-1-10 16,-5-3-33 0,5-8-13-16,9-8-63 15</inkml:trace>
  <inkml:trace contextRef="#ctx0" brushRef="#br0" timeOffset="6337">1381 1011 220 0,'9'-24'85'0,"-9"24"-66"0,4 4-8 0,-4-4-6 15,0 8 4-15,5 0 3 16,-1-4 8-16,0 4 2 15,-4 4-11-15,5 4 7 0,-5-1 2 16,4 5-4-16,1 0-1 16,4 4-7-16,-5 7-3 15,0-3-2-15,1-5 0 16,-5 1-4-16,4-4-2 16,-4 0-31-16,0-9-15 0,5 5-30 15,-5-8-11-15</inkml:trace>
  <inkml:trace contextRef="#ctx0" brushRef="#br0" timeOffset="6532">1279 1260 212 0,'-23'-12'82'0,"32"28"-64"0,0-44-2 16,4 20-5-16,5-4-8 15,9-3 0-15,4 3-1 16,5-4 1-16,3 0-2 15,1-4-3-15,-4 5-1 0,0 3-1 16,-14 4 0-16,-13 0-66 16,-9 8-54-16,-9 0 41 15</inkml:trace>
  <inkml:trace contextRef="#ctx0" brushRef="#br0" timeOffset="7582">1772 1035 132 0,'0'-8'52'0,"-5"8"-41"0,10-4 13 16,-10 4 5-16,5-4-8 15,0 4 0-15,0 0 1 16,0 0 1-16,0 0-12 16,0 12 4-16,5 4 3 0,-1 7-10 15,-4 9-2-15,0-1 7 0,-4 9 3 16,4-5-3-16,0 1-3 16,0-8-3-16,-5-5-2 15,5-3-3-15,0 0 1 16,0-8 2-16,0-1 2 15,0-7-3-15,0-4-1 16,0-7-3-16,9-1-1 16,-9-16-1-16,4 0-2 15,-4 1 0-15,9-9 0 16,0 8 3-16,-4-7 0 16,-1 7-2-16,14-4 2 15,-5 9 1-15,5 3 0 16,0 4 0-16,-1 4 0 15,1 8 0-15,0 8-3 16,0 12 2-16,-5 7 3 16,-4 1 1-16,4-4-1 15,-8 3 1-15,-1-3-4 16,5-4-44 0,-9-4-15-16,9-5-54 15</inkml:trace>
  <inkml:trace contextRef="#ctx0" brushRef="#br0" timeOffset="8227">2269 1051 128 0,'-9'-12'49'0,"5"16"-38"0,8 4-10 0,-4-8-7 15,-4 0 2-15,-5 4 1 16,0-1 22-16,-4-3 12 16,-1 4-2-16,1 8 0 15,0-4-14-15,-1 4-6 16,1-4 0 0,4 16-5-16,0-5 2 0,5 5 1 15,4-12 1-15,9 4 2 0,-1-5-3 16,6-3-2-16,4 0-2 15,4-4 0-15,0-8-2 16,0-4-1-16,0-3 3 16,-4-1 0-16,-5-4-6 15,1-4 0-15,-5 0 10 16,0 9 4-16,-1 3-2 16,-3 0-1-16,-1 0-2 15,-4 8 1 1,0 12-4-16,5 0 0 15,-1 3 3-15,1 5-3 16,4 0-2-16,4-4 2 16,0-5 0-16,5 1-1 15,0-12-2-15,4 4-2 0,0-12 1 16,0-3-1 0,1-9 0-16,-6 0 0 0,-3-12 0 15,-5 1 2-15,-5-5 0 16,-4-3 2-16,0 3 1 15,-4 1-4-15,4 3-1 16,-5 9 1-16,5 7 0 16,0 4-2-16,5 8 0 15,3 8 2-15,1 8 2 16,5 11 0-16,-1 5-1 16,0 4 1-16,1 3 1 15,-1-3-21-15,-4-5-7 16,0 1-86-1</inkml:trace>
  <inkml:trace contextRef="#ctx0" brushRef="#br0" timeOffset="8425">2487 1055 264 0,'0'-24'101'0,"4"20"-78"0,0-4-13 16,10 8-10-16,-1-4-4 15,9 0 2-15,1 0-12 16,-1 0-3-16,4-4 9 16,1-4-14-16,0 1-2 0,-1-5-50 15,10 4-39 1,-10 4 44-16</inkml:trace>
  <inkml:trace contextRef="#ctx0" brushRef="#br0" timeOffset="8499">3028 924 204 0,'0'-8'77'0,"-13"12"-60"0,13-12 19 0,-4 8 5 16</inkml:trace>
  <inkml:trace contextRef="#ctx0" brushRef="#br0" timeOffset="9008">2988 912 421 0,'-17'4'33'16,"-1"4"-18"-16,0 0-1 0,0 0 0 16,1 4 1-16,-1 0 1 15,5 3-8-15,4 1-5 16,0 0 0-16,4-4 2 15,10-4-4-15,4-4-1 0,8-4 0 16,6-4 0-16,-1-4-3 16,4-4 2-16,1-4 1 15,-5 0 0-15,-4 1-3 16,0-1 2-16,-9 4-1 16,4 0 0-16,-9 4 2 15,5 4 0-15,-4 0 0 16,-5 4 0-16,9 8-3 15,-9 4 2-15,9 0 1 16,-5 4 0-16,9 7 0 16,-4-3 2-16,5-4-1 15,-1 0-1-15,9-4-2 16,-4-4 1-16,4-4-1 16,-4-8 0-16,4-8-5 0,-4-4 0 15,0-8 3-15,-5 1 2 16,0-9 4-16,-13 0 1 15,5-3-1-15,-5 3 1 16,0 1 2-16,0 7 2 16,4 8 8-16,1 0 4 15,-1 5-3-15,5 3 1 16,0 12-8-16,8 7-3 16,1 13-1-16,4 8-1 15,1 11-2-15,-1 5 1 16,0 3-31-16,-9 4-11 15,-4 8-114 1,-4-7-61-16,-5-13 101 0</inkml:trace>
  <inkml:trace contextRef="#ctx0" brushRef="#br0" timeOffset="9805">732 1757 184 0,'-4'-31'68'0,"-1"23"-52"0,10-8 10 16,-5 12 15-1,0-8-13-15,0 4-7 16,0 0-4-16,-5 4-10 16,5 4-4-16,0 8 0 0,9 4 7 15,-4 4 5-15,8 4-3 16,5-5 1-16,4 5-6 16,5-4-2-16,-5 0 0 15,13-4-1-15,-3-4-5 0,3-8-1 16,-8 0 3-16,4-8 1 15,-5 0 0-15,6-8-2 16,-6 0 1-16,-8-4 1 16,0 5-3-16,-1-1 0 15,-3 4-1-15,-10 0 0 16,5 4 2-16,-9 0 2 16,0 4 1-16,0 4 1 15,-4 4 0-15,4 16 2 16,0 4 3-16,0 15 2 15,-5 1-1-15,5 11 1 16,0-8-6-16,-4 1-1 16,4-5-2-16,4 1-2 0,-8-9-26 15,4-3-10-15,4-8-88 16</inkml:trace>
  <inkml:trace contextRef="#ctx0" brushRef="#br0" timeOffset="10242">1523 1666 108 0,'4'-11'44'0,"-4"11"-35"0,0 0 9 0,0 0 2 16,0 0 7-16,-4 0 8 16,-1 0 2-16,-3 0 1 15,-6 7-20-15,1 1 3 0,0 8 2 16,-1 4-6-16,5 0-2 16,0 3-8-16,5 5-5 15,4 0 1-15,0-9 0 16,4 1 3-16,5-8 1 15,5 0-1-15,3-12 1 16,-3 0-2-16,4-12 2 16,-5 0-4-16,5-8-2 0,-9 1-3 15,-1-9 1-15,-8 0-4 16,-4 5 1-16,-9 7-14 16,-5 4-3-16,0 4-13 15,0 8-4-15,5 4-20 16,0-4-5-16</inkml:trace>
  <inkml:trace contextRef="#ctx0" brushRef="#br0" timeOffset="10735">1931 1576 40 0,'-22'7'16'0,"13"-3"-12"0,-4 4 25 0,13-8 10 15,-4 8 16-15,-5 4 6 16,9 0-20-16,-9 0-7 16,9 0-18-16,0 3-7 15,4-3-6-15,5-4 2 0,0 4 1 16,0 0-7-16,0-8-1 15,4-4 2-15,-4-8 2 16,4-4 0-16,-4 4 1 16,-9-8 2-16,0 4 2 0,5 1 8 15,-5-1 2-15,0 4 0 16,-5 4 0-16,1 4-3 16,-1 8-1-16,1 4-3 15,4 7 1-15,-5 17 5 16,10 3 2-16,-1 5-1 15,1 3 2-15,4 5-10 16,-5-13-3-16,1 1-9 16,-5-5-2-16,0-3 10 15,-5-5 9-15,1-3-7 16,-14-8-1-16,0-4-20 16,-4-12-5-16,0-4-29 15,0-4-11-15,4-4-38 16,9 0-13-16,0-4 12 15</inkml:trace>
  <inkml:trace contextRef="#ctx0" brushRef="#br0" timeOffset="11170">2344 1745 176 0,'14'-8'66'0,"-10"12"-52"0,-8 0-1 0,4-4-5 15,0 0 0-15,-5 0 3 16,-4 0 5-16,1-4 4 16,-6 4-10-16,-4 0 12 0,1 0 5 15,-1 4-6-15,0 0-1 0,0 0-8 16,1 4 0-16,3 4-5 16,1 0-2-16,4 0 0 15,5-4-1-15,4 3-2 16,4-7 1-1,5 4 2-15,0-8-4 16,4-8-1-16,1-7 0 16,-1-1 2-16,0 0 3 15,-4-4 2-15,0 4 10 16,-5 5 4-16,-4 3-3 16,-4 4 0-16,0 0-2 15,-1 12 0-15,1 7 3 16,-5 5 0-16,4 0-10 15,1 4-5-15,8 3-3 16,1 1-1-16,-1-4-29 0,5-1-13 16,0-3-66-16,-9 4-95 31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5:29.30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36 44 92 0,'4'4'35'0,"-4"-8"-27"0,0-4 18 0,0 8 7 16,-4 0-11-16,4 0-4 15,0 0 4-15,-5 0 5 16,5 0-14-16,0 4 2 0,0-4-1 16,9 8 6-16,0-1 2 0,4 5 0 15,5 0-2-15,4 4-6 16,0 0-4-16,1 3-5 16,-1-3-4-16,0 4 0 15,-4-4-1-15,0 0-3 16,4-5 0-16,0 1-20 15,-9 0-8-15,1-4-30 16,-14-8-12-16,0 0-14 16</inkml:trace>
  <inkml:trace contextRef="#ctx0" brushRef="#br0" timeOffset="271">253 8 168 0,'-4'8'66'0,"-1"-8"-52"0,-4 0-8 0,5 8-5 15,4-8-3-15,0 12 1 16,0-4 20-16,-4 3 12 16,-1 5-15-16,5 0 9 0,-4 0 5 15,-1 8-14-15,1-1-6 16,-5 5-9-16,0 0-1 15,-4-1 2-15,4-3 3 16,0-4-2-16,-4-5 0 16,4-3-58-16,0 0-28 0</inkml:trace>
  <inkml:trace contextRef="#ctx0" brushRef="#br0" timeOffset="706">0 174 36 0,'0'0'13'0,"0"8"-10"0,5-8 13 0,-1-4 6 16,-4 4 20-16,4 0 8 15,5 0-7-15,0 0 0 16,4 0-16-16,1 0-7 15,4 0-11-15,-1 0-4 0,6 4-1 16,3 0 0-16,-4-4 2 16,1 4-3-16,-1 0 0 0,4-4 1 15,-3 0 0-15,-1-4-2 16,-4 0-2-16,-5 0-2 16,5 4 1-16,-14 0-19 15,1 0-7-15,-5 0-65 16</inkml:trace>
  <inkml:trace contextRef="#ctx0" brushRef="#br0" timeOffset="1187">497 63 132 0,'0'4'52'0,"5"-8"-41"0,-10-4 7 0,10 5-2 0,-5 3 6 16,0 3 6-16,0-3-2 15,9 4 2-15,-5 4-16 16,10-4 11-16,-1 4 4 0,5 4-14 15,-1-4-5-15,6 4-1 16,-1 4 2-16,0-5-4 16,5 5-1-16,-5-4-2 15,5 0 1-15,-5 0-4 16,-4 0 0-16,-5-5-28 16,5 1-13-16,-5-4-36 15</inkml:trace>
  <inkml:trace contextRef="#ctx0" brushRef="#br0" timeOffset="1455">764 48 172 0,'-18'-4'66'0,"18"8"-52"0,-4-4-1 0,4 7-5 16,0-7-9-16,0 8-1 15,-5-4 12-15,1 4 5 16,-5 4-7-16,0 0 11 0,0 4 7 16,0-4-1-16,-4 7 0 15,0 1-18-15,-5 0-8 0,5 0-1 16,-5-5 0-16,-4 1-20 16,8 0-10-16,1-4-39 15,4-4-48 1</inkml:trace>
  <inkml:trace contextRef="#ctx0" brushRef="#br0" timeOffset="1680">497 209 160 0,'-4'-11'63'0,"0"15"-49"0,4-4-6 16,4 0-5-16,9 0 1 15,1 0 5-15,8-4 10 16,0-4 8-16,9 4-14 0,0 0 2 16,5 0 1-16,-1-4-8 0,5 4-4 15,-4 0-12-15,-10 4-3 16,-8 0-23-16,0-4-10 16,-9 4-41-1</inkml:trace>
  <inkml:trace contextRef="#ctx0" brushRef="#br0" timeOffset="2178">968 55 184 0,'0'-3'68'0,"5"6"-52"0,-5-6 14 0,0 3 6 16,0 0-3-16,4 0 1 16,-4 0-17-16,0 0-5 15,9 7-8-15,0-7 8 0,4 8 5 16,1 4-5-16,3 4-2 15,1 4-5-15,4-5-4 16,0 1 0-16,5 0 1 16,-5 0-3-16,1 0-2 15,-6-4-27-15,1-1-10 16,-5-7-24-16,-4-4-8 0,0 0-25 16</inkml:trace>
  <inkml:trace contextRef="#ctx0" brushRef="#br0" timeOffset="2432">1230 4 180 0,'-18'-4'68'0,"14"24"-52"0,0-16-5 15,4 4-4-15,-5 4-2 16,1-1 2-16,-1-3 12 15,-4 8 7-15,-4 0-13 0,-9-4 15 16,4 8 8-16,5 3-17 0,-5 1-5 16,0 4-11-16,-4-1-3 15,9-7-2-15,-1 0 0 16,-8-5-33-16,9-3-17 16,0 4-61-1</inkml:trace>
  <inkml:trace contextRef="#ctx0" brushRef="#br0" timeOffset="3034">928 162 96 0,'-4'-4'35'0,"8"4"-27"0,1 0 13 0,-5 0 4 15,0 0 0-15,9 4 0 16,4-4 3-16,-4 0 3 16,4 0-17-16,-4 8-1 0,9-8 0 15,4 0-1-15,0 0 1 16,5 0-5-16,-1-4 0 0,-3 0-5 15,-1 0 0-15,0 0-1 16,0 0-2-16,-4 0-4 16,-5 4 0-16,-4 0-20 15,0 0-9-15,-4 4-63 16</inkml:trace>
  <inkml:trace contextRef="#ctx0" brushRef="#br0" timeOffset="3515">1395 36 168 0,'0'0'63'0,"4"0"-49"0,5-4 9 15,-9 4 3-15,9-4-6 16,4 4-2-16,0 4 3 16,5 0 1-16,-4 4-11 15,3 3 0-15,1 1 2 0,0 4-5 16,0 0 0-16,4 4-9 15,-4-1-10 1,-1-3-6-16,1-4-29 16,-5 0-12-16,1-4-39 15</inkml:trace>
  <inkml:trace contextRef="#ctx0" brushRef="#br0" timeOffset="3663">1634 36 200 0,'-13'4'74'0,"22"19"-58"0,-9-27-4 0,0 4-6 16,0 8-4-16,-4 4 3 15</inkml:trace>
  <inkml:trace contextRef="#ctx0" brushRef="#br0" timeOffset="3800">1612 99 351 0,'-9'12'25'0,"0"0"-1"15,5-1-13-15,-9 1-5 0,4 0-4 16,0 0-2-16,0 4 1 16,0-4 1-1,0 3-25-15,0-3-10 0,-4 0-38 16,4 0-55 0,0 0 32-16</inkml:trace>
  <inkml:trace contextRef="#ctx0" brushRef="#br0" timeOffset="4248">1372 154 160 0,'-13'-8'63'0,"13"16"-49"0,4-4-6 0,-4-4-7 16,9 0 6-16,5 0 8 0,3 0-4 15,1 4 2-15,4-8-8 16,1 4 1-16,8-4 1 0,0-4 5 16,0 8 5-16,0 0-7 15,-4 0-1-15,-5-4-5 16,0 4-3-16,0 0-3 15,-8 4 1-15,-1 0-15 16,-9 0-6-16,5 0-73 16</inkml:trace>
  <inkml:trace contextRef="#ctx0" brushRef="#br0" timeOffset="5735">307 652 64 0,'4'4'27'0,"-4"-20"-21"0,9 12-1 15,-5 0-1-15,-4 4 1 16,0 0 2-16,0 0 14 15,0-8 6-15,0 8 0 16,-4 0-2-16,-1 0-11 16,-3 0-6-16,-1 0-5 15,0 0-3-15,-5 4 1 16,-3 0-1-16,-1 4 0 0,0-8 0 16,0 16 2-16,1-9-1 0,3 5 2 15,-3-4 2-15,3 4 2 16,5 0-1-16,5-4-1 15,-1 0-1-15,5 0 2 16,0-8 3-16,5 7 2 16,4-7-1-16,4 0-1 15,5 8-5-15,-5-8-1 16,0 0-1-16,-4-4 1 16,9 4 0-16,-5 0 1 15,1 0 2-15,-1 4 1 16,0-8-1-16,1 4 1 15,4 8-2-15,-1 0 2 16,-3-8-2-16,-1 12 2 0,0 0-4 16,-4 0 0-16,-9 3-1 15,5 1 1-15,-10 0 0 16,-4 0 1-16,-9 0-5 16,1-1-1-16,-1-3 3 15,-4-4 1-15,-5-4-22 16,0 0-12-16,-4-8-34 15,0-4-55 1,0-4 24-16</inkml:trace>
  <inkml:trace contextRef="#ctx0" brushRef="#br0" timeOffset="6186">240 549 124 0,'4'8'49'0,"-4"-4"-38"16,-4-8 15-16,4 4 5 0,0 0-6 16,0 0 0-16,4 8 1 15,5 4 3-15,0-1-15 16,-4 9 3-16,-5-4 3 0,4 4-7 15,0 7-2-15,-4-3-6 16,0 0-2-16,5-1 1 16,-1 1 0-16,-4 0 0 15,0-1 0-15,0-3-5 16,5 4 1-16,-5-4-24 16,0-5-10-16</inkml:trace>
  <inkml:trace contextRef="#ctx0" brushRef="#br0" timeOffset="6891">791 644 96 0,'-9'-16'38'0,"9"24"-29"0,-5-32 6 16,5 32 0-16,-4-12 5 16,-1 4 2-16,-3 0 2 15,-1 0 0-15,-5-4-7 16,-3 4-2-16,-1 4-9 0,-4 8-4 15,-5-8-1-15,0 4 1 0,1 4 1 16,3-1-1-16,6-3 1 16,-1 8 4-1,9 0-3-15,-4-4 0 16,8 0 0-16,1-5 0 16,4 5 4-16,0-12 5 15,9 4-3-15,4 4 2 16,0-4 2-16,5-4 1 15,0 0-15-15,0 0-4 16,-1 0 7-16,-3 0 7 16,-1 0-2-16,0 0 0 15,1 0-6-15,-1 4-2 0,0 0 0 16,1 4 2-16,-1 0-1 16,-4 4-1-16,-5-1 3 15,-4 9 2-15,-4 0-4 16,-9 0-1-16,-1-5 0 15,-8 1 0-15,0-4-7 16,-5 0 0-16,-4-8-37 16,9-4-15-16,0-8-47 15</inkml:trace>
  <inkml:trace contextRef="#ctx0" brushRef="#br0" timeOffset="7236">644 600 112 0,'-13'-16'44'0,"13"24"-35"0,0-8-10 0,0 0-9 16,0-4 4-16,4-3 2 15,-4 7 23-15,0-4 12 16,0 0 13-16,-4 0 6 15,-1 4-16-15,1 0-8 16,-1 0-15-16,1 8-1 0,0 3 3 16,4 9 4-16,0 0 2 15,0 0 3-15,0 11 1 0,4-3-6 16,0 3-2-16,1 5-5 16,-1-1-1-16,-4 5-5 15,0-1-3-15,5 1 0 16,-1-8 1-16,1-5-32 15,-1-7-12-15,5-8-94 16</inkml:trace>
  <inkml:trace contextRef="#ctx0" brushRef="#br0" timeOffset="8152">1110 644 140 0,'5'-12'55'0,"-1"28"-43"0,14-36 19 0,-18 32 5 15,0-12-9-15,-4 4-3 16,-1-12-12-16,1 12-5 15,-10-4-4-15,5 0-3 0,-8 8 1 16,-6 0 1 0,1-5 1-16,0 1 1 15,0 4 2-15,9 4 3 16,-1 0-2-16,1 0-2 16,4 0-2-16,5-4 0 15,4 3 0-15,0-3 1 0,4 0 0 16,5-4 2-16,4 0-1 15,1-4 2-15,-1 0 0 16,9 0 5 0,-4-4 1-1,4 4-3-15,0 0-6 16,0 4-2-16,1 0-1 16,-6 8-1-16,-3-4 0 15,-5 4 2-15,-5 3-3 16,-8 5 0-16,-5 0 3 15,-5 0 1-15,1-1-1 16,-9 1 1-16,-9-4-20 16,4-8-6-16,5-4-43 0,-9 0-18 15,4-4-18 1</inkml:trace>
  <inkml:trace contextRef="#ctx0" brushRef="#br0" timeOffset="8377">1075 537 156 0,'0'-16'60'0,"-5"12"-47"0,1-4 8 15,-1 8 0-15</inkml:trace>
  <inkml:trace contextRef="#ctx0" brushRef="#br0" timeOffset="8557">1057 509 307 0,'-4'4'28'0,"-1"0"-14"15,1 8 7-15,4 4 2 0,-5 4-5 16,-4 11 0-16,1-7 2 15,3 15 2-15,-4 1-5 16,9 3 0-16,0 1-8 16,0-1-1-16,14 1-4 15,-14-5-1-15,8-3-14 0,-8-9-6 16,0 1-59-16,-4-8-28 16,4-12-12-1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5:47.39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741 31 120 0,'0'-11'46'0,"5"7"-35"0,-5 8 5 0,-5-4 2 0,5 0-6 16,0 0-2-16,-4 0-1 15,-5 0-1-15,5 0-4 16,-1 0 6-16,1 0 5 0,-5 0-3 16,0 0 1-16,5-4-4 15,-5 4 0-15,0-4-3 16,-4 4-1-16,4 0-6 15,-14 0 6 1,6 0 1-16,-1 0 1 16,-4 4 1-16,-1-4-4 15,6 4-1-15,-5-4 1 16,-1 4 0-16,1 0 0 16,0 3 0-16,0-3 0 15,4 8 2-15,-4-4 1 16,0 4 1-16,-1 4-9 0,1 0-1 15,0 3-2-15,0 1 2 16,-1 4 10-16,1-1 6 16,5-3-4-16,-1 4-1 15,0 11-1-15,-4-7 0 16,0-4-7-16,4 3 0 16,4 1 3-16,1 0 2 15,0-1 0-15,0 1-1 16,-1-1 1-16,5 1 1 15,0 0-3-15,1-5-1 16,3 5-1-16,1 0 1 16,-5-1 0-16,9 1 1 0,0 0 0 15,0-1 0-15,0 5-2 16,4 3 1-16,5 5-2 16,-4-9 2-16,8 13 4 15,0-1-3 1,1-3 0-16,3-9-2 15,1 5-2-15,0-9 7 16,4 1 5-16,0-4-6 16,5-1-3-16,0 1-7 15,-1 0-2-15,1-4 3 16,-1-1 3-16,1 1-1 16,0 0 0-16,-1-4 10 15,1-1 3-15,0 1-3 0,4 0-3 16,-5-8-6-16,6 0 0 15,3-8 2-15,1-4 1 16,-5 0-4-16,4-4 1 16,1 0 2-16,-1 0 3 15,1-4-2-15,-1 4-2 16,-4-3 0-16,0-1 1 16,5-4-3-16,-5 4 0 15,0-4 1-15,-4 4 0 16,-1 1 0-16,1-5 0 15,-5-4 0-15,-4 8 2 16,4-4-3-16,-4 5 0 16,4-21 3-1,0 0-1-15,1 1-1 0,3 7 1 16,-8-7-1-16,0-5 0 16,0 12 0-16,-9-7-3 15,4 7 2-15,0 0 1 16,-4 1 0-16,0-1 0 15,0 0 2-15,-5 1-1 16,1-1 2-16,-1 4-4 16,-4 1 0-16,5-1-1 15,-5 0 0-15,0-4 2 16,0 5 2-16,0-1-3 16,0 4 0-16,-5-4 1 15,1 5 0-15,-1-1 0 16,1 0 0-1,-5-4 0-15,0 0 0 0,0 1 2 16,5-5-3-16,-10 4 0 16,6 1 1-16,-1-1 0 15,0 0-3-15,-5 4 0 16,6 1 2-16,-1-5 2 16,-5 4 0-16,1 4-1 15,0-4 1-15,-1 5 1 16,1-5-3-16,0 0-2 15,-1 4-1-15,1 0 0 16,0-4 3-16,-1 1 2 16,1-1-2-16,0 4-2 15,-1 0 2-15,-3 0 2 0,3 1 0 16,1 3 2-16,0 0-4 16,-1 0 0-16,1 4 1 15,0-4 2-15,-1 4-6 16,-3 0 1-16,-1 0-1 15,0 0 2-15,0-4-1 16,-4 0-1-16,0 1-2 16,0-1-1-16,4 0 4 15,-4 4 3-15,0 0-1 16,-5 0-2-16,0 4-12 16,5 0-5-16,-13 4-18 15,8 4-22 1,0 0-7-16,1 3-49 15</inkml:trace>
  <inkml:trace contextRef="#ctx0" brushRef="#br0" timeOffset="1486">706 521 132 0,'-9'-4'49'0,"13"-4"-38"0,-4 0 12 0,5 8 3 16,-10 0-10-16,5 0-2 16,0 0-6-16,0-4 0 15,-4 4-5-15,0-4 5 0,4 4 4 16,0-4 3-16,-9 4 0 0,4 0-3 16,-4 0-2-16,-4 4 0 15,-5 0 1-15,5 4 1 16,0 0 0-16,4 0-4 15,-5 0 0-15,1 0-3 16,4 0 0-16,5 0 1 16,-5 3 1-16,13-7-3 15,5 4-1-15,-4 0-1 16,-1-4-2-16,9 0 5 16,1-4-3-1,-5 0-1-15,4-4 0 16,-4-4-1-16,0 4-3 0,-5-4 2 15,5-4 1-15,-4 5 0 16,-5-1 0-16,0 4 2 16,-5 0-1-16,-4 0-3 15,-4 4 1 1,0 0 1-16,-1 0 2 16,5 0 3-16,-4 8 2 15,4 0-1-15,5 3 1 16,-1-3-4-16,1 4 0 15,-1 4 1-15,10 0 0 16,-1-4-2-16,-4 0-2 16,9-9 1-16,0 1-1 15,0-4 0-15,0-4 0 16,4 1 0-16,-4-1 2 16,0-4-3-16,-9 0-2 0,9 0 2 15,-5-4 2-15,-8 4-5 16,-1 0-1-16,-4 0-3 15,-4-7 5 1,0 11 1-16,8 4-1 16,-4 4 2-16,1-1 3 15,-1 5 1-15,0 0-1 16,-5 4 1-16,14 0-4 16,-4 0 0-16,17 0 3 15,-4-4 1-15,0-4-1 16,9-1-2-1,0-3 1-15,-1-3-4 16,-3-1 2-16,4-4 1 0,-5 0 2 16,-4 0-6-16,-5 0 1 15,-4 0-1-15,-4 0-1 16,-10 0-1-16,1 4 1 16,4 0 1-16,-4 4 2 15,-5 0-1-15,0 4 1 16,5-4 2-16,0 8 0 15,-1-4 0-15,5 8 0 16,9-4 0-16,5 4 2 16,4 0-3-16,0-4 0 15,4-1-1-15,5-7-2 16,0 0-2-16,-1-4-1 16,1 1 1-16,-5-5 2 15,-4-4 2-15,-9 0 3 0,-4 0-2 16,-1 0 0-16,-3 4 1 15,-10 4-3 1,0 0 2 0,-4 4 1-16,8 0-3 15,6 0 2-15,-1 0-4 16,4 4-6 0,1 0 0-16,-1 0-70 15,10 8-22 1</inkml:trace>
  <inkml:trace contextRef="#ctx0" brushRef="#br0" timeOffset="3211">644 635 96 0,'0'-7'35'0,"9"7"-27"0,0-8-6 0,-9 8-4 0,0 0-5 16,8-4 2-16,-8 0 7 15,5-4 4-15,-5 4 16 16,4-4 9-16,1 4-8 16,-5 0-3-16,0 0-9 15,0 0-3-15,-5 0-4 16,5 0-1-16,-4 0 3 0,4-4 1 16,-5 5 1-16,5-5 7 15,-8 4 2-15,3 0-2 16,1 0 1-16,-5 4-7 15,-5 4-1-15,6-4-2 16,-10 8 3 0,0 3 2-16,5-3-2 15,-5 0 2-15,9 0-2 0,0 4 0 16,5 0-1-16,4 4 2 16,4-1-1-16,1 1 2 15,-1 0-6-15,14 0-1 16,-5-8-2-16,0 0 1 15,10-8-4-15,-1-4 0 16,-4-4-1-16,-1-4-2 16,-3-4 0-16,-1 0 3 15,0 1-5-15,-13 3 2 16,0-4 0-16,-4 0 2 16,-1 0-1-16,-3 8 1 15,-6 1-3-15,5-1-1 16,-8 4 5-16,3 4 0 15,-8 0 1-15,4 0 3 16,1 8 2-16,-1-8 4 16,9 11 2-16,-4 5-5 15,8 4-2-15,-4 0-2 16,14-1 1-16,-1-3-2 16,1 0 2-16,3-4-2 15,6-4 2-15,-1-4-2 16,5-4-1-16,-5-4-2 15,5 0-1-15,-5-4-3 16,1-4-1-16,-5 0-1 16,-1 0 2-16,1-3 2 15,-4-1 2-15,-10 4 1 0,1-4 1 16,-5 0 0-16,0 5 0 16,-4-1-3-1,4 4 2-15,0 4-1 0,-4 0-2 16,-1 8 3-16,5 4 2 15,-4 4 0-15,0-5 2 16,-1 9 2-16,10-4 2 16,0 4-3-16,4 0-3 15,0 0 0-15,13-1-1 16,0-7 2 0,5-4-3-16,9-4-2 15,-1-8-5-15,-3-4-2 16,-1 5 0-16,-5-5 4 0,-3 0-2 15,-1-4 1-15,-8 4 4 16,-1-4 3-16,-8-3-1 16,-1 7-2-16,-4 4-1 15,-4 0 3-15,4 4 0 16,-4 4 1-16,-1 4-3 16,-3 0 2-16,-1 0 5 15,0 4 5-15,0 4-1 16,5 3 1-16,4 1-1 15,-4 0 0-15,4 4-4 16,9 0-1-16,0-5-3 16,9 1-1-16,0-8 1 15,8 0 0-15,1-8-3 16,4-4 0-16,-4 0-3 16,0-4-1-16,-5-4 4 0,1-4 1 15,-10 1-3-15,-4 3 1 16,-9-4 0-1,-13 4 2-15,9 0 1 16,-5 4-4-16,0 4 1 16,-4 8-3-16,4-4 2 15,5 4-17-15,4 4-6 16,0 0-56 0,5 8-36-16,-1 4 49 15</inkml:trace>
  <inkml:trace contextRef="#ctx0" brushRef="#br0" timeOffset="3812">617 710 156 0,'-4'0'60'0,"8"0"-47"0,-4-3 8 0,-4 6 2 15,-1-3-12-15,1 0-1 16,-1 0-4-16,-4 0 1 0,5 8-4 16,-9 0 5-16,-1 0 2 0,-3 4 6 15,3 4 2-15,1 7-5 16,0 9 0-16,-1-8 3 16,1 15 9-1,0 13-9-15,-1-13-9 16,10 0-4-16,4 1-2 15,0-5-1-15,0-11 0 16,4 12 2-16,1-9-6 16,-1 1 1-16,-4-8-41 15,0-5-18-15,0-3-50 16</inkml:trace>
  <inkml:trace contextRef="#ctx0" brushRef="#br0" timeOffset="4248">608 734 152 0,'9'-12'57'0,"0"4"-44"0,0 1 5 0,-9 3 1 0,9 0 2 16,-5 4 13-1,10-4-10-15,-1 4-12 16,0 0 8-16,0 8 6 0,-4 11-12 15,5 5-5-15,-1 12 10 16,0 7 4-16,-4-8-11 16,5 21-5-16,-1 3 5 15,0-12 3-15,-4 1-12 16,0-1-3-16,-5 0-1 16,1-3 2-16,-5-5 0 0,0 1-1 15,4-9-28-15,1-7-11 16,-1-8-93-1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5:55.52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0 249 88 0,'14'-19'33'0,"-10"19"-26"0,1-12-4 0,-1 12-2 16,5-4-1-16,-5 4 2 15,5 0 12-15,5 0 6 16,-10 4 1-16,5 4-1 16,0 0-10-16,0-1-4 15,8 1-4-15,1 4-2 16,9-4 1-16,4-4-1 0,9 0 2 0,0-4 3 15,0 4 4-15,0 0 7 16,4-4 4-16,-4 8-6 16,0-4-3-16,9-4-6 15,4-4-4-15,1 0 0 16,-1-8-1-16,5-4-5 16,-1-4-1-16,-8 5 3 15,0-1 1-15,0 8 2 16,-5 8 0-16,-4 4-3 15,0 4 2-15,-4 4 1 16,-1-1 0-16,-4 1 0 16,-4 0 2-16,9-4-3 15,4-8 0-15,0-8 1 0,4-4 2 16,5 4-3-16,4-3 0 16,5-5-1-16,4 0 0 15,5 0-3-15,-1 4 1 16,5 1-73-1</inkml:trace>
  <inkml:trace contextRef="#ctx0" brushRef="#br0" timeOffset="737">2181 99 96 0,'-13'4'38'0,"22"-4"-29"0,-5 0-1 0,-4 0-2 0,0 0 4 16,9 0 4-16,0-4 15 15,4 4 8-15,-4 0-8 16,0 0-2-16,0 0-14 16,0 0-3-16,8 4-6 15,10 0-1-15,4 0 1 0,5 4-2 16,4-4-2-16,0-4-2 16,4 4 1-16,-4-4 3 15,9-4 1-15,0-4-1 16,-5 0 1-16,5 0 2 15,-5-7 2-15,5-1-3 16,0 4-3-16,0 0 0 16,0 0 1-16,0 4-3 15,-5-4 0-15,0 9-1 16,1-5 0-16,-1 8 0 0,-4 0-2 16,0 0-4-16,0 4 0 15,-4 0-47 1</inkml:trace>
  <inkml:trace contextRef="#ctx0" brushRef="#br0" timeOffset="1576">649 656 124 0,'35'-12'49'0,"-44"12"-38"0,18 0 8 0,0-4 1 16,5 4-4-16,-1 0 1 15,5-4-7-15,-1-4-2 0,6 4-4 16,8 0 2-16,4 0 0 0,5-3-5 15,5 3 0-15,3 0 3 16,10 0 2-16,-9 4 2 16,9-4 0-16,0 8-2 15,4-4-1-15,0-4-6 16,4-4 1-16,-12 4 2 16,12-4 1-16,-12 0-4 15,8 0 1-15,-9 4-2 16,-4-4 0-16,0-3 4 15,-9 7 3-15,-5 0-4 16,-4 0-1-16,9 0-2 16,-4-8-2-16,-1 4 3 15,-3 8 0-15,-1 4-2 16,0-4 0-16,0 8 4 16,4-8 3-16,5 0-3 0,5-4-1 15,-14 4 0-15,22-8 2 16,-4 0-3-16,4-4 0 15,-8 4 1-15,17-7 2 16,-13 3-1-16,13 0 2 16,0 0-9-16,0 4-3 15,-4 0-33-15,0-4-12 16,-1 5-22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5:42.04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0 205 96 0,'0'0'35'0,"0"-4"-27"0,0-7 9 16,0 11 2-16,0 0-5 0,0 0 2 16</inkml:trace>
  <inkml:trace contextRef="#ctx0" brushRef="#br0" timeOffset="1665">0 190 247 0,'5'-8'26'0,"-1"8"-13"0,1 0-4 0,-5 0-2 16,9-8 1-1,-5-8 0-15,-4 16 0 16,4-4 4-16,1 0 3 15,-1 0-6-15,-4 4-1 16,0-4 7-16,0 0 4 16,0 0-16-16,0 8-8 0,0-4 8 15,0 4 7-15,-4-8-3 16,-1 12 1-16,5-4 0 16,0 4 0-16,0 0 0 15,0 0 0-15,-4 0-2 16,4 3-1-16,4-3 1 15,-4 4 3-15,0-4 0 16,0 8 0-16,5 0-5 16,-5 3-1-16,0-3 1 15,0 4 2-15,4-4-1 16,1 4 2-16,-1-1-2 16,1 5 0-16,4 0 3 15,-5 3 5-15,0 1-7 16,1 7-3-16,-1 1-2 15,-4-1 1-15,0 5-1 16,0-8 2-16,5 3 2 16,-1 5 0-16,-4-9 0 15,9 1-3-15,-5-5-2 16,1 1 3-16,-5 0 0 16,4-5 1-16,1 1 0 15,-5 4-5-15,0-1 1 16,0-3 0-16,0 4 2 15,0-1 1-15,0 9 1 16,0-5-2-16,0 9-2 16,4-1 3-16,-4-3 0 15,5-5-4-15,-5 5 1 16,0-5 2-16,-5 5 1 16,5 3 1-16,-4-7-5 15,4 4 1-15,4-5-2 16,-4-3 0-16,0-1 4 15,0 1 1-15,0 4-1 16,0-1-2-16,5 5 1 16,-1-1-1-16,1 5 0 15,-1-1 0-15,0 9 2 16,-4-1 1-16,5-4-1 16,-1 1-2-16,1-1 1 15,-5 1-1-15,9-9 0 16,0 1 0-16,-5-1 0 15,-4 1 2-15,9-1-3 0,-5 1 0 16,1 3 1-16,-1-3 0 16,1-5 0-16,-1 1 2 15,5-4-1-15,-9-1-1 16,0 5 1-16,4-1-1 16,1 9 0-16,-5-1 0 15,4 1-3-15,-4 7 0 16,5-3 2-16,-5-5 2 15,0 1 0-15,0-5 2 16,0 1-2-16,0-9-1 16,4 5-2-16,5-1 1 15,0-3 1-15,-5 4 2 16,1-9-1-16,-1 25 2 0,1 3-4 16,-5 4 0-16,0-3-1 15,4 3 0-15,1-8 2 16,-5-3 0-16,0-1 0 15,4-11 0 1,0 3 0-16,-4-7 0 0,9 3 0 16,-4-3 0-16,-5 0 0 15,0 7 0-15,4 1 0 16,1-1 2-16,-5 1-3 16,0 3-2-16,9 13 2 15,-9-13 0-15,4 5 1 16,-4-5 0-16,9 8-3 15,-5-3 2-15,-4-9 1 16,9 5 0-16,-13-5 0 16,4 1 0-16,-5-1 0 15,14 1 2-15,-13-1 1 16,8 1-4-16,-8 3 1 16,8 1-2-16,-4 3-2 15,5 5 3-15,-10-9 2 16,5 1 0-16,0-1-1 15,5-11 3-15,-10 7 0 16,19 1-1-16,-14-5-2 16,8 5 1-16,-8-8-1 15,-4-1-3-15,4-3 2 16,0 4 1-16,0-1 2 16,4 1-1-16,-4-1-1 0,5 1 1 15,-10 0-1-15,1-1-3 16,4 1 0-16,4-4 4 15,-8-1 1-15,4 5 0 16,-4-8-2-16,4-1 1 16,-5 1-1-16,10 4 0 15,-5-4 2-15,0 7-3 16,0-3 0-16,13-8 1 16,-13 3 0-16,9-3 0 15,-9 4 0-15,-5 0 0 16,10-8 2-16,4-4-1 15,-14-1-1-15,10 5 1 16,-10 4-1-16,5-8 0 16,0 0 0-16,9-4 2 0,-9 8 1 15,4-4-6-15,-4-5 0 16,0-3 1-16,0 0 3 16,0 0 0-16,-8 0 2 15,3 0-2-15,10 0-1 16,-5-3-6-16,-5-1-1 15,1 4 1-15,8 0 3 16,-4 0-5-16,0 0 1 16,0 0-24-16,0 0-7 15</inkml:trace>
  <inkml:trace contextRef="#ctx0" brushRef="#br0" timeOffset="25039">3851 3036 116 0,'0'-20'44'0,"-9"16"-35"0,18 0 14 16,-5 4 2-16,-4-4 6 16,0 0 6-16,0 4 8 15,-4-4 5-15,4 4-27 16,-5 0 0-16,5 8 1 0,5-4 0 0,-5 8 1 16,4 4-3-16,1 7 1 15,-1 9-9-15,1 4-1 16,-1 3-5-16,0 5-3 15,5-1 0-15,0-4-1 16,0 1-7-16,0-12 0 16,0-1-43-16,0-7-19 15,0-12-84 1</inkml:trace>
  <inkml:trace contextRef="#ctx0" brushRef="#br0" timeOffset="25414">4082 3056 252 0,'17'-28'93'0,"1"28"-72"0,18 0-6 16,-23 0-8-16,9 0-10 16,1 4 2-16,3 4 5 15,-4 0 2-15,5 3-2 16,-5 1 4-16,0 4 4 0,-4 4-6 15,-9 0-1-15,-9 3 1 16,-4 5 1-16,-14 4 3 16,-9-1 4-16,-4-3 1 15,-4-1 3-15,-1 1-1 16,9-8-1-16,10-4 0 16,8 7 3-16,18-15 2 15,8 0-5-15,19-4 1 16,4 8-8-16,4-8-1 15,5 12-4-15,4-16-1 16,1 3-8-16,-10-3-2 16,-8 4-42-16,-1-11-18 15,-4-1-92 1</inkml:trace>
  <inkml:trace contextRef="#ctx0" brushRef="#br0" timeOffset="18254">1119 2132 108 0,'-8'-16'41'0,"16"20"-32"0,-12-24 11 0,4 12 4 16,-4 0-2-16,-1 8 1 15,5-4-1-15,0 4-2 16,0-7-4-16,0 22 0 15,-9 1 2-15,5 12 3 16,-9 7-7-16,-1 1-1 16,1 7-3-16,-5 5-1 15,0 3-5-15,1 0-3 0,3 1 0 16,-8-1-1-16,4-8-3 16,5-7 2-16,9-5-6 15,-5-7-3-15,13-20-49 16,5-12-19-1,0-8-38 1,9-11 36-16</inkml:trace>
  <inkml:trace contextRef="#ctx0" brushRef="#br0" timeOffset="18464">1040 2120 168 0,'0'-51'66'0,"8"31"-52"0,6 4 14 15,-10 8 5-15,-4 0-15 16,9 8-2-16,4 4-4 15,5 8 0-15,-5 8-6 16,5 7 0-16,0 5 1 0,4 4 10 0,0 3 6 16,5 1-10-16,-5 3-2 15,5 0-7-15,-5 5-1 16,0-5-1-16,5-3-2 16,-5-5-37-16,-4-11-15 15</inkml:trace>
  <inkml:trace contextRef="#ctx0" brushRef="#br0" timeOffset="18707">1066 2341 244 0,'-18'4'93'15,"14"0"-72"-15,17 4-15 0,-4 0-10 0,5-8-10 16,3-4-1-16,5 0 10 16,5-4 7-16,0 0 0 15,-1-4-1-15,6 4 0 0,-1 0-4 16,0 4 0-16,-5 0-27 16,1 4-12-16,-9 0-39 15</inkml:trace>
  <inkml:trace contextRef="#ctx0" brushRef="#br0" timeOffset="19244">1803 2270 156 0,'-22'-12'60'0,"22"8"-47"0,-18-8 15 0,14 8 2 0,-9 0-9 16,8-3 1-16,-8 3-7 15,0 4-1-15,-10 4-8 16,6 3 7-16,-6 5 6 0,6 4-8 15,-1 0-1-15,5 4-8 16,4 3-2-16,4 1 0 16,1-4 2-16,8-5 1 15,1 1 3-15,8-4-3 16,0-4 0-16,10-4 3 16,-1-8 3-16,0 0-9 15,-4-4-2-15,-1-4 3 16,6 0 1-16,-6-3 0 15,-3 3-2-15,-1 0 1 16,-4 0 1-16,0 0-1 16,0 4 2-16,0 1-2 0,-9 7-1 15,0 0 1-15,0 7 1 16,4 5-1-16,1 8 2 16,-5 4-4-16,0 3 0 15,0 1-1-15,4 0-2 16,9-1-35-16,-4-3-14 15,9-8-63 1</inkml:trace>
  <inkml:trace contextRef="#ctx0" brushRef="#br0" timeOffset="19650">2199 2199 212 0,'0'-16'79'0,"0"8"-61"16,-9 8-7-16,9 4-7 0,-9 0-6 16,0 4-2-16,-4 0 7 15,-5 0 5-15,-4 4-4 16,0-4 11-16,-5 3 7 0,5 1-9 16,4-4-4-16,5 0-6 15,-1 0 0-15,10-4 0 16,-1 4 3-16,5-8-1 15,5 4 0-15,4 0 8 16,4-4 3-16,0 0-1 0,10 4-1 16,-1-4-6-16,4 4 0 15,-3 3-3-15,3 1 0 16,-4 4-6-16,-4 4 1 16,-4 0 0-16,-6 0 2 15,-8-1 1-15,-8 5 3 16,-6 0-3-16,-4-4 0 15,1-5-3-15,-5-3-1 16,4-8-37-16,4-4-14 16,6-7-80-1</inkml:trace>
  <inkml:trace contextRef="#ctx0" brushRef="#br0" timeOffset="19756">2350 2069 248 0,'-14'-40'93'0,"19"36"-72"16,-1-12 9-16,-4 16-1 0,0 0-13 16,0 0-2-16</inkml:trace>
  <inkml:trace contextRef="#ctx0" brushRef="#br0" timeOffset="20084">2354 2025 474 0,'5'20'26'0,"-5"8"4"0,8 3-3 16,-3-3-2-16,-1 7-5 15,1-3 0-15,-1-1-11 16,5 9-5-16,0-1-3 15,0-3-1-15,0 3 2 16,-5-11 1-16,1 0-1 16,4-9 1-16,-5-3 0 15,5-8 1-15,0-8-2 0,4-8-2 16,0 0-2-16,5-7 1 16,0 3 1-16,0-12 2 15,-5 8-3-15,5-4-6 16,0 1 1-1,-5 7-1-15,-4 8-3 16,4 8 5 0,-4 8 5-16,0 4 5 15,0 3-18-15,0 1-8 16,-1-4-20-16,1 0-10 16,5-5-25-16,-1-7-12 15,9 0-26-15</inkml:trace>
  <inkml:trace contextRef="#ctx0" brushRef="#br0" timeOffset="20505">2963 2242 212 0,'-5'-12'82'0,"5"5"-64"0,0 11-2 15,-4 3-7-15,-1-7-7 16,1 0 1-16,-5 0 11 15,-4 4 8-15,-5 0-11 16,-4 8 12-16,-1 0 4 0,1 4-8 16,4 4-3-16,5-1-12 15,4 1-2-15,5 0-2 16,8-4 0-16,5-5 2 0,13-3 1 16,1-8 1-16,3-4 0 15,1-8 0-15,4 1 0 16,-4-1-2-16,-5 0 1 15,-4-4 9-15,-5 0 4 16,0 1 4-16,-4 3 0 16,-9-4-5-16,0 8 1 15,0 4-3-15,0-4 2 16,0 8-4-16,0 4-1 16,4 8 0-16,1 4 1 15,-1 7-8-15,5 5-1 16,5 4-9-16,-6 3 0 0,1-3-35 15,0 3-14-15,5-7-114 16</inkml:trace>
  <inkml:trace contextRef="#ctx0" brushRef="#br0" timeOffset="22096">684 3233 160 0,'-13'-27'63'0,"9"11"-49"0,-1 4 16 0,5 8 5 15,0 0-8-15,0-4-3 16,5 4-1-16,-5 0 2 15,0 4-13-15,8 8-2 0,1 8-3 16,0 12 3-16,0 11 4 16,4 8-4-16,1 1 0 0,-1 7-9 15,-4-8 0-15,4 1-1 16,-4-9 2-16,0-3-25 16,0-9-12-16,0-3-35 15,0-8-14-15,-5-4-10 16</inkml:trace>
  <inkml:trace contextRef="#ctx0" brushRef="#br0" timeOffset="22472">804 3541 188 0,'5'-20'71'0,"-1"5"-55"0,9 7 6 16,1 4 0-16,-1-8-10 16,5 4 1-16,0 0-6 15,-1 0-2-15,1 4-2 0,0 12 4 0,4-4 5 16,-4 0-2-16,-5 4 2 15,5 0-7-15,0-8-3 16,-1 4-1-16,1-8 1 16,-9-4-3-16,4-12-2 15,-8 8 4-15,-5-3 1 16,4-9-5-16,-4 0 0 16,-9-3 3-16,5 3 4 15,-5 0-1-15,5 4 0 16,4 1 8-16,0 3 2 15,0 8-2-15,0 8 1 16,0 0-3-16,0 16 2 0,4 4-2 16,5 15 2-16,0-3-6 15,0 11-3-15,-5-7-1 16,9-1 1-16,1 1-34 16,-5-13-16-16,4-3-37 15,5-4-17-15,0-4 8 16</inkml:trace>
  <inkml:trace contextRef="#ctx0" brushRef="#br0" timeOffset="23178">1470 3277 220 0,'-17'-16'82'0,"8"20"-64"0,-9 0-2 0,13 4-7 16,-3 3 1-16,-6 5 4 15,1 4-3-15,-5 0-1 16,5 11-6-16,-9-3 15 0,8 0 7 16,5-1-11-16,5-7-3 15,4-4-4-15,4 0 0 16,5-5-4-16,5 1-3 16,8-12 0-16,-4 4 1 15,4-4-3-15,0-8-2 16,-4 4 2-16,0-23-2 15,-10-1-1 1,1 4 5-16,-9 1 1 16,-4 3-3-16,4 4 1 0,-5 12-2 15,1 4 0 1,4 12 2-16,0 4-3 16,4-4 2-16,1 11 1 15,8-7 0-15,-4 0 0 16,9 0 2-16,0-4-14 15,8-8-7-15,1-8-4 16,8 0 2-16,-3-8 11 16,-6-4 6-16,-4 0 5 15,5 0 2-15,-9 5 1 16,-5-1 0-16,-4 0 6 16,4 0 6-16,-4 4-8 15,0 4-2-15,-4-4 0 16,8 8 1-16,0 12 3 15,5-4 1-15,-5 8-1 0,5 4-1 16,0-1-3-16,0 1-1 16,-1 0-3-16,1-4 1 15,0-1 0-15,0-7 3 16,-1-4-5-16,6-8-1 16,-1-4 0-16,0-7 2 15,-4-9-3-15,0 0-2 16,-1 1 2-16,-3 3 0 15,-1 4-4-15,-4 0 1 16,0 0-16-16,0 5-6 16,-5 3-20-16,0-4-7 15,5 4-35-15,0-4-40 16,5 4 45-16</inkml:trace>
  <inkml:trace contextRef="#ctx0" brushRef="#br0" timeOffset="23419">2301 3288 216 0,'-5'-3'82'0,"10"10"-64"0,-5-14 9 16,0 3-2-16,0 4 2 16,4-4 4-16,-4 4-6 15,0 0-3-15,5 0-12 16,-1 4 2-16,-4 3 4 0,0 1-4 16,5 16 3-1,-1 0-7-15,-4-1-8 16,4 5-3-16,5-16 1 15,-4 0 3-15,-5 0-29 16,4-1-11-16,1-3-13 0,-10-16-4 16,1-3-29-1,4-9-43-15,0-4 39 16</inkml:trace>
  <inkml:trace contextRef="#ctx0" brushRef="#br0" timeOffset="23553">2310 3131 204 0,'4'-32'77'0,"-13"16"-60"0,14-4 13 0,-1 16 1 15,1 1-16-15,-5-1-6 16,0 0-12-16,0 4-6 16,0 0 5-16,8 4-30 0,1 3-11 15,5 1-43 1,3 4-22-16,1 4 56 16</inkml:trace>
  <inkml:trace contextRef="#ctx0" brushRef="#br0" timeOffset="23629">2536 3265 196 0,'0'0'74'0,"5"12"-58"0,4-12 9 16,-5 0 2-16</inkml:trace>
  <inkml:trace contextRef="#ctx0" brushRef="#br0" timeOffset="23958">2572 3281 391 0,'9'7'35'0,"4"-3"-17"16,0 4-5-16,-4 4 0 0,0-4-3 15,0 4 0-15,0 0-6 16,0 0-1-16,-9-1-1 15,0 9 1-15,0-12-4 16,0 0 0-16,0-8 3 16,0 4 3-16,0-4-2 0,0-4 0 15,0-4-1-15,4-8 1 16,1-3-2-16,3-1-1 16,1-4 1-16,0-4 1 15,5 5-1-15,3-1-1 16,1 0 1-16,0 5-1 15,4 3 0-15,-4 8 0 16,0 8-3-16,-1 12 0 16,1 8-1-16,-5 3 3 15,-4 1 0-15,5 8 3 16,-1 3-19-16,-4-11-6 16,4-12-56-16,5-1-26 0,4-11-4 15</inkml:trace>
  <inkml:trace contextRef="#ctx0" brushRef="#br0" timeOffset="24394">3158 3048 208 0,'-9'-12'77'0,"5"8"-60"0,8 8-5 15,-4 0-6-15,-9 4 5 16,-4 3 7-16,-9 9 4 15,-1 0 2-15,6 0-13 0,-1 3-4 16,9 1-1-16,0 0-1 0,9-1 0 16,0-7-3-16,22-4 1 15,1-12-2 1,3-4-1-16,1-4 3 16,-5-8 4-16,-4 1 4 15,0-1 5-15,-5-4 4 16,-4 4 1-16,-5 1 2 15,-4 3-11-15,0 4-4 16,0 4-1-16,0 4 0 16,-4 8 1-16,4 11 0 15,0 13 9-15,0 12 4 16,9 11-5-16,-5 0 1 0,5 4-8 16,0-3-3-16,0-1-3 15,-5 0 0-15,-4-8-2 16,-4-3-1-16,-5-5-4 15,-9-15-2-15,-13-8-46 16,-4-16-18-16,-5 0-98 16</inkml:trace>
  <inkml:trace contextRef="#ctx0" brushRef="#br0" timeOffset="26511">968 3967 168 0,'-8'-7'63'0,"21"-5"-49"0,-9 0 9 0,5 12 3 16,-9-8-4-16,5 0 1 15,-1 4-1-15,-4 4-2 16,0 0-10-16,5 8 5 0,-5 8 2 15,8 8-5-15,-3-1 1 16,4 5-6-16,4 3 1 16,9 1-1-16,-13-12 1 15,9-4-4-15,4-1-1 16,-4-3-1-16,9-16-2 16,-1-8 3-16,1 1 2 15,-5-5-4-15,-4-4-3 16,0-4-2-16,-5 1 3 15,-9-5 0-15,1 8 1 0,-5 1 0 16,0 3 0-16,-5 4 0 16,1 8 0-16,4 12-3 15,0 8 0-15,0 11 4 16,0 9 3-16,4 7-1 16,5 1 0-16,0 3-1 15,0 4 1-15,0 9-2 16,-5 3 2-16,-4-8-2 15,-4-4 2-15,-1-7 0 16,-3-13 1-16,-1-11 0 16,-5-12 0-16,1-12-7 15,4-16-2-15,0 4-5 16,0-15 1-16,9-1 0 0,0 1 1 16,5-5-2-16,8 5-1 15,5-5-12-15,9 4-5 16,4 1-7-16,4-1-2 15,1 5-6-15,-1 3-2 16,-4 12-34 0</inkml:trace>
  <inkml:trace contextRef="#ctx0" brushRef="#br0" timeOffset="26842">1577 4137 188 0,'4'4'71'0,"1"16"-55"0,-10-44 9 0,14 20 1 16,0 8-6-16,0-4-2 15,0-4-4-15,0 8-1 0,0-8-7 16,4-4 5-16,0 4 2 0,5 4 0 16,-9-11 0-16,0-1-7 15,0 0-2-15,0 4 0 16,-1-8 0-16,1-4 4 16,-9 1 3-16,0 7-6 15,-4 0-1-15,-1 4 0 16,-8 8 0-1,-5 12 2 1,1 4 1-16,3 7-3 16,5 9-3-16,5 0 0 15,0-5 1-15,8-3-1 16,5 0-1-16,4-5-28 16,5-3-11-16,13-8-41 15,0-4-14-15,0 0-7 16</inkml:trace>
  <inkml:trace contextRef="#ctx0" brushRef="#br0" timeOffset="27696">2021 3999 180 0,'-9'-20'68'0,"9"12"-52"0,-4 4 8 0,4 4 2 15,-5 0-6-15,-4 8 0 16,-4-4 6-16,0 12 4 15,-1-8-16-15,1 12 3 0,-5-1 1 16,9 9-8-16,5-8-1 0,4 0-3 16,0 3-1-16,9-3-3 15,4 0 1-15,1-4 0 16,8-9 1-16,4-7-2 16,1 0 1-16,0-7-4 15,-1-1-2-15,1-8 6 16,-9 0 3-16,0 4-3 15,-5-4-2-15,-4 1-3 16,0-1-1-16,-5 4 2 16,-4 4 0-16,0 4-2 15,0 4 2-15,0 8 3 16,0 0 1-16,4 4-4 16,1 0-1-16,4 7-15 15,0-7-4-15,0 0-20 0,-1 0-9 16,6-8 0-16,-5-4 1 15,0-4 9-15,-1 0 5 16,1-4 20-16,0-4 10 16,-4-4 18-16,4 1 7 15,-5-1 14-15,0-4 8 16,1-8-5-16,-1 13-2 16,1 3-2-16,-1-8 1 15,1 12-12-15,-1 0-5 16,0 4-4-16,10 12-1 15,-5 8-6-15,4 4-4 16,-4 3-1-16,0 9 1 0,0-4-1 16,-5 7 2-16,5-7-2 15,0-4 2-15,0-9-2 16,-9 1 2-16,4-8-4 16,-4 0 0-16,-9-12-4 15,9-4 1-15,-4-8 0 16,4-7 2-16,0-5-1 15,0-8 1-15,4-3 2 16,10-1 0-16,-5 5 0 16,4 3 2-16,5 1-3 15,-1 3-2-15,1 8 2 16,4 5 2-16,1 7 0 16,-1 8-1-16,-5 8-2 15,1 7 1-15,-4 9 1 0,-1 0 2 16,-9-1-3-16,-4-3 0 15,-4-4 1-15,-5 0 2 16,0-4-1-16,0-8 2 16,0-8-15-16,9-8-7 15,0-4-17-15,9-4-7 16,5 1-10-16,3-1-5 16,1 4-32-1</inkml:trace>
  <inkml:trace contextRef="#ctx0" brushRef="#br0" timeOffset="28056">2869 3802 216 0,'9'-8'82'0,"0"4"-64"0,-13 4 2 0,4 0-2 0,0 0-12 15,0 0-1-15,-5 0-1 16,-4 4 2-16,0 0-3 16,-4 4 3-16,0 3 3 0,-5 5-7 15,0 0-1-15,0 4-3 16,5-1 0-16,0 1 0 15,4 0 0-15,4 0 13 16,5-4 7-16,5-5-7 16,4-3-3-16,4 4-1 15,5-8 2-15,4-8 2 16,5 8 1-16,-1 0-2 16,-3 4 1-16,3 0-6 15,-4 0-1-15,1 0 0 0,-6 19 0 16,-8-7 0-16,-4 8 2 15,-10-9 1-15,-8 5 1 16,-5-8-4-16,-4-4-1 16,0-4-1-16,-9 3-2 15,4-7-43-15,5-12-19 16</inkml:trace>
  <inkml:trace contextRef="#ctx0" brushRef="#br0" timeOffset="28867">3629 3802 208 0,'-5'-16'77'0,"1"12"-60"0,-5 4-5 15,0 0-6-15,0 0 2 16,-4 0 7-16,-5 0 8 15,0 4 3-15,1 0-13 16,-1 4 12-16,0 4 5 0,5 3-4 16,-1 13-3-16,1 4-13 15,4-1-4-15,0 1-2 16,9-1 0-16,9-3-2 16,5-8 1-16,3-5-2 15,5-3 2-15,5-12-2 16,-5-8-1-16,1-7 1 0,-1-13-1 15,-9 0 2-15,-4-7 1 16,-5-1-1-16,-8 1-2 16,0-1-2-16,-5 5 1 15,0 7-4-15,-5 4 1 16,6 4 0-16,-1 5-1 16,9 3-3-16,0 4 0 15,13-4 2-15,-4 4 1 16,9-4-2-1,8 4 4-15,-8-4 4 16,4 0 0-16,-4 0 2 16,9-3-4-1,-5 3 5-15,-9 0 4 0,5 4 0 16,-9 4 1-16,-5 8-3 16,-4 7 1-16,0 9-2 15,0 8 2-15,-9 7 0 16,5 9 1-16,4 3-4 15,4 12-3-15,-8-4 2 16,8-7 2-16,5-1-2 16,5-16-2-16,-1-3 0 15,9-8-1-15,5-8-14 16,4-5-5-16,0-11 1 16,-9-4 2-16,-4-11 8 15,-14-1 4-15,-8-8 3 16,-9-3 3-16,-5 3-1 0,-13 4-1 15,4-8 3 1,-4 13 2-16,9-5 0 0,0 0 2 16,8 0-6-16,14 1-1 15,18-9 2-15,4 0 1 16,9-3-4-16,5-5-1 16,4 1 1-16,-9 3 0 15,-9 5-13-15,-4 7-3 16,-14 8-77-16,-8 8-35 15,-9 4 19 1</inkml:trace>
  <inkml:trace contextRef="#ctx0" brushRef="#br0" timeOffset="29873">1457 4710 144 0,'4'0'55'0,"5"4"-43"0,-4-20 16 0,-1 12 7 16,-4 0-8-16,0 0-3 15,-4-4-12-15,-5 0-3 16,0 4-5-16,-4 4-1 0,-5-4 3 16,-4 12-1-16,0 0 2 15,-1 4-4-15,-3 0 0 16,3 4-1-16,6-1 1 16,-1 9 0-16,5 0 1 0,-1-9 0 15,10 5 0-15,-1 0 4 16,5-4 5-16,0 0-1 15,0 7 1-15,5-3-3 16,-1 4 1-16,1-5-6 16,-1 5-1-16,1-4 0 15,3 0 2-15,-3-5-3 16,8 1 0-16,5-4-1 16,4-4 1-16,14-8-4 15,-1-4-2-15,5 0-16 16,-4 0-7-16,-1-4-27 15,-4 0-11-15,-4 0-43 16</inkml:trace>
  <inkml:trace contextRef="#ctx0" brushRef="#br0" timeOffset="30089">1337 4939 176 0,'-13'0'66'0,"13"0"-52"0,0-4 1 0,0 4-4 16,0 0-7-16,9 0-3 16,8 4 2-16,1-8 0 15,4 4-1-15,5-4-4 0,4 0 1 16,0 0 3-16,5-4 1 16,-14 8-10-16,0 0-3 0,-4-8-59 15</inkml:trace>
  <inkml:trace contextRef="#ctx0" brushRef="#br0" timeOffset="30849">1248 4868 144 0,'-4'0'55'0,"-1"11"-43"16,10-19 12-16,-1 8 2 0,1 0 1 16,4 4 3-16,-1-8-5 15,6-7-3-15,4 7-12 16,-1 0-2-16,1 0-1 0,4 0-6 16,-4-8 0-16,0 4 5 15,0 0 4-15,-1-4-8 16,-3 4 0-16,-5 1-2 15,-1-5 0-15,-3 0 0 16,-5 0 0-16,-5 4 0 16,-3-4 0-16,-6 4 0 0,-4 1 2 15,-4 3-6-15,0 4-1 16,0 4 8-16,-9 3 7 16,9 13 2-16,-1-4 1 15,6 8-1-15,3 3 0 16,1 1-4-16,9 3 0 15,4 5-1-15,4-4 3 16,9-1-3-16,9 1 1 16,10-9-3-16,3-7 0 15,10-4-1-15,-1-8 0 16,5-4-5-16,4-4-1 16,-4-4-17-16,-14-8-5 15,-3 8-28-15,-6-7-11 0,-8 7-55 31</inkml:trace>
  <inkml:trace contextRef="#ctx0" brushRef="#br0" timeOffset="31181">1639 4718 200 0,'-4'-20'77'0,"26"40"-60"0,-13-24 2 0,0 0-2 16,-5 12 0-16,5-1 2 15,4 5 5-15,5 4 2 16,0 0-13-16,8 0 3 0,1 7 2 15,-5-3-8-15,18 0-1 16,0 0-5-16,-4-1-1 16,-1-3-21-16,-8-4-10 15,-5-4-33-15,-4-4-13 16,-5-4-30 0</inkml:trace>
  <inkml:trace contextRef="#ctx0" brushRef="#br0" timeOffset="31390">1972 4650 184 0,'-9'-8'71'0,"5"8"-55"0,-9 8-5 15,8 0-3-15,-4 12-1 16,-4 12 6-16,-5-5 6 16,0 5 5-16,1 3-12 15,-10 1 4-15,-4-5 4 0,4 1-9 16,1 0-1-16,3-5-8 15,6-3-2-15,8-4-42 16,4-8-19-16,14-5-44 16</inkml:trace>
  <inkml:trace contextRef="#ctx0" brushRef="#br0" timeOffset="31660">2145 4631 216 0,'14'-28'82'0,"-14"20"-64"0,4 4 2 0,-4 4-2 16,0 4-8-16,0 4 2 15,0 4-1-15,0 4 3 16,0 3-7-16,0 5 11 0,0-4 8 16,0 4-8-16,5 15 0 15,-1-7-8-15,0 3-4 16,1 1-3-16,-1-1-3 0,1 1-2 15,-1-5-1-15,1-3-34 16,-1-8-12-16,1-5-31 16,-5-15-61-1</inkml:trace>
  <inkml:trace contextRef="#ctx0" brushRef="#br0" timeOffset="31900">2141 4666 208 0,'-9'-43'77'0,"14"23"-60"0,-1-4 21 16,0 16 9-16,5 1-12 16,0-5-2-16,4 4-15 15,10 4-6-15,3 4-7 16,1 0-2-16,4 8 1 0,0 4-2 0,0 7 1 16,-9 1-2-16,-4 8 2 15,-9 3 0-15,-9 5 1 16,-4-1-2-16,-10 1-2 15,-8-5-6-15,0-11-1 16,-5-4-26-16,10-8-10 16,3-16-86-1</inkml:trace>
  <inkml:trace contextRef="#ctx0" brushRef="#br0" timeOffset="32456">2532 4548 236 0,'4'-8'88'0,"5"4"-69"0,-4 0 15 0,-5 4 1 0,0 0-14 15,0 0 3 1,0 8-6-16,8 4-10 16,-3 3 5-16,-1 9 2 0,5 8-3 15,-4-1 1-15,-1 9 1 16,1-5 3-16,-1 5-16 15,-4-5-7-15,0-7-2 16,0-4 2-16,0-1 7 16,-4-3 5-16,4-4-3 15,-5-8-2-15,1-4 0 0,4-4-1 16,0-8-7-16,0-4-3 16,0-12 3-16,4 1 2 15,-4-5 3-15,9-4 1 16,0-3 1-16,0-1 0 15,4 5 0-15,0-1 0 16,5 5-3-16,4 7 2 16,1 4 1-16,3 4 2 15,5 8-6-15,0 8 1 16,-4 8 1-16,-5 0 1 16,-4 12-2-16,-5-1 2 15,-8 1 3-15,-5 0 1 16,-5-9-1-16,1 9 1 15,-5-8-2-15,-4-8 2 16,4-12-2-16,0 0 2 0,9-12-18 16,0-4-4-1,4 1-4-15,5-1-10 16,5 0-2-16,-1-4-14 16,5 9-4-16,-1-5-45 15</inkml:trace>
  <inkml:trace contextRef="#ctx0" brushRef="#br0" timeOffset="32683">3042 4583 196 0,'0'12'74'0,"9"-16"-58"0,-13 4 18 15,8 0 4-15,1 0 0 16,-5 4 2-16,0-4-11 0,0 0-3 16,4 12-9-1,1 0 0-15,-1 4-8 0,1 7-3 16,-1 1-1-16,-4 12-1 15,-4 3 0-15,8-11 0 16,0-1 0-16,1-3 0 16,-10-4-24-16,5-5-12 15,0-3-36-15,0-12-17 16</inkml:trace>
  <inkml:trace contextRef="#ctx0" brushRef="#br0" timeOffset="32816">3056 4429 268 0,'0'-15'101'0,"0"15"-78"0,4 0-7 15,1 3-8-15,4 1-35 16,-9-4-9-16,4 8-70 16,5-4-31-16</inkml:trace>
  <inkml:trace contextRef="#ctx0" brushRef="#br0" timeOffset="33536">3233 4706 160 0,'0'-4'60'0,"9"0"-47"0,5 0 4 0,-10 8-3 15,5 0-5-15,0-4 2 16,4-8 9-16,1-4 7 15,-1 0-14-15,0-8 8 0,0 1 6 16,1-1-15-16,-5 0-4 16,0 0-3-16,-5 1-1 15,-4-1-5-15,-4 0 1 16,-1 8 4-16,-4 1 2 16,0 7 0-16,-4 4-1 15,4 7 1-15,0 5 3 16,0 8-4-16,1 4-1 15,8-1 0-15,4 1 2 16,5 0-5-16,4-4-1 0,5-13-2 16,9 1 0-16,-1-8-3 15,5-4-1-15,-4-7 0 16,4-5 4-16,-4-8 1 16,-5 0 3-16,-4 1-3 15,-1 3-2-15,-3 0 2 16,-1 4 0-16,-4 5 1 15,4-1 2-15,-4 4-3 16,4 8-2 0,1 8 4-16,8 4 1 15,-4 3 4-15,-5 5 1 16,-4 4 1-16,0 3-4 16,-5-3-1-16,5-4-1 15,5-8 1-15,-14-12 0 16,13 0 1-16,-4-4 0 15,4-12-2-15,-4 0-2 16,4-4 1-16,1 1-1 16,-1-1 0-16,0-4 0 15,5 5 6-15,-5 3 4 16,5 0-1-16,0 8 2 16,0 8-6-16,-1 4-1 15,1 8-2-15,0 4-2 16,0 3-2-16,-1 1 1 15,-3 0 3-15,-1-4 1 16,-4-1-23-16,0-7-9 16,0-8-39-16,4-4-16 15,5 0-33-15</inkml:trace>
  <inkml:trace contextRef="#ctx0" brushRef="#br0" timeOffset="33738">4202 4370 212 0,'-14'-16'79'0,"14"8"-61"0,-4 1 4 16,-1 7-2-16,1 0 5 16,0 0 5-16,-1 3-25 15,-4 5-12-15,5 4 3 16,-1 8 11-16,1 4 11 0,-1 3-9 16,1 1-2-16,4 3-12 15,4-3-2-15,5-4-49 0,0-8-20 16,5-5-26-1</inkml:trace>
  <inkml:trace contextRef="#ctx0" brushRef="#br0" timeOffset="34077">4282 4457 260 0,'8'-16'96'0,"-12"12"-75"0,8 0 14 0,1 4 1 15,8 0-19-15,-4 0-7 16,9-4-6-16,4-4-1 15,0 4-2-15,-4 1-1 0,4-1 1 16,-4 0-1-16,4-8 0 16,-4 4 0-16,-9-4 0 15,-9 4 0-15,4-4 2 0,-8 4 3 16,-1-3 2-16,-3 3-1 16,3 0 1-16,-4 0 5 15,-4 8 4-15,0 4 1 16,-1 4 1-16,5 0-7 15,0 7-2-15,9 5-1 16,9 4 0-16,5 0-2 16,8-1-1-16,13-3-6 15,10-4 1-15,8-12-24 16,0-4-10-16,1-4-39 16,-5-8-17-16,-18 4-42 15</inkml:trace>
  <inkml:trace contextRef="#ctx0" brushRef="#br0" timeOffset="36630">1191 5223 116 0,'-5'-12'44'0,"10"24"-35"0,-1-16 7 0,5 4 0 0,0 0-7 15,-9 0-3-15,9 4-1 16,0 4-1-16,-1-4-2 16,1 0 5-16,5 0 3 0,-1-1 1 15,0 1 3-15,5 8 6 16,4-4 4-16,9 4-8 16,-4 0-4-16,8 0-7 15,14 3-2-15,0-7-1 16,4 4 1-16,1-4-2 15,8-8-1-15,0 4 3 16,0-4 0-16,5-4-1 16,0 4 1-16,-1-8-2 0,-4 4-1 15,1-4 1-15,-1 0 1 16,-5 5-3-16,-3-9 0 16,-1 4-1-16,-4-4 0 15,0 4 2-15,0-4 2 16,4 4-1-16,-9 4-1 15,1 4 1-15,-1 4 1 16,0 4-1-16,-4 0-1 16,5 0-2-16,4-4 1 15,0 0-1-15,8-4-2 16,1-4-4-16,4-4-2 16,0-8-2-16,1 0 0 15,-6 1 7-15,-3-1 2 0,-6 0-2 16,-3 4 1-16,-10 0-66 15,5 5-44 1,-13 3 45-16</inkml:trace>
  <inkml:trace contextRef="#ctx0" brushRef="#br0" timeOffset="38297">2994 616 116 0,'-9'-8'46'0,"9"8"-35"0,9-4 16 0,-9 0 7 0,0 0-3 16,0 0-1-16,0 4-3 15,0 0 0-15,0 0-15 16,9 8 2-16,-1 0 2 0,6 8 3 16,3 4 1-16,6-1-7 15,-1 1 0-15,5 4-8 16,-5 7-1-16,0-7-2 15,0 0 1-15,0-1-2 16,1-3-1-16,-1-4-13 16,0-4-4-16,0-4-40 15,-4-8-17-15,0 0-31 16</inkml:trace>
  <inkml:trace contextRef="#ctx0" brushRef="#br0" timeOffset="38492">3296 588 200 0,'-5'-19'77'0,"5"22"-60"0,9 5 2 0,-4 0-2 15,-5 0-7-15,-5 8 2 16,1 4-3-16,-5 3 2 16,-5 5-6-16,-3 4 1 0,-1-1 4 15,-4 5-4-15,-9-1 2 16,0-7-14-16,-1-1-3 15,1-7-58-15</inkml:trace>
  <inkml:trace contextRef="#ctx0" brushRef="#br0" timeOffset="38718">2936 876 184 0,'9'4'68'0,"13"-12"-52"0,22 1-8 16,-21 7-4-16,8-8-6 15,9 0 0-15,4-4 6 16,0-4 2-16,-4 4-2 16,0 0-5-16,-4 1 0 0,-9 3-76 15,-1-4-38-15,-8 0 58 16</inkml:trace>
  <inkml:trace contextRef="#ctx0" brushRef="#br0" timeOffset="39276">3646 667 156 0,'5'-4'57'0,"-1"0"-44"0,1 4 14 0,-5 0 5 16,9 0 2-16,-5 4 4 15,5 0-10-15,-9 4-2 16,18 4-15-16,-9-4 4 0,13 4 3 16,0 0-10-16,5 7-2 15,-1 1-4-15,1 0 1 16,0-1-2-16,-5 1-1 15,-4-8-13-15,-1 0-6 16,-8-4-21-16,0-4-10 16,-9-4-59-1</inkml:trace>
  <inkml:trace contextRef="#ctx0" brushRef="#br0" timeOffset="39466">3895 600 216 0,'-13'-8'82'0,"22"8"-64"16,-14 4-2-16,5 4-5 0,-4 4-8 16,4 4 0-16,-5 7 1 15,-3 1 2-15,-10 4-3 16,4 3 7-16,-3 1 3 0,-6-8-4 16,1 3-1-16,5-3-15 15,-6-4-109 1</inkml:trace>
  <inkml:trace contextRef="#ctx0" brushRef="#br0" timeOffset="39664">3669 829 188 0,'4'-12'71'0,"1"28"-55"0,52-28-22 0,-30 8-15 15,8 0-22-15,5-4-8 16,5 0 27-16,-5 1 12 16,0-1 14-16,-5 0 7 15,-8 0-40-15,-5 4-18 0</inkml:trace>
  <inkml:trace contextRef="#ctx0" brushRef="#br0" timeOffset="40240">4157 651 176 0,'-4'0'68'0,"4"8"-52"15,4-4 3-15,-4-4-1 0,5 0 6 16,4 4 5-16,-1 4 0 15,1 0 0-15,9 0-16 16,-5 0 3-16,5 0 2 0,4 0-8 16,5 7-1-16,-9 5-7 15,0-4-2-15,4 4 0 16,4-1 2-16,-8-7-3 16,4 4-2-16,1-8-29 15,-6-4-14-15,1-4-36 16,-9-12-53-1,4 12 33-15</inkml:trace>
  <inkml:trace contextRef="#ctx0" brushRef="#br0" timeOffset="40429">4441 592 208 0,'-4'-4'77'0,"-18"4"-60"0,31 8 4 0,-14 0-1 15,5 0-8-15,-4 4-2 16,-1 8 6-16,-4-1 1 15,1 1-8-15,-10 4 1 0,0-1 3 16,-4 1-7-16,0 0-3 16,-5-5-2-16,5-3-1 0,0-4-31 15,4-4-14-15,0-4-65 16</inkml:trace>
  <inkml:trace contextRef="#ctx0" brushRef="#br0" timeOffset="40623">4153 801 220 0,'-14'8'85'0,"14"0"-66"0,5-8-1 15,4 0-3-15,9 4-9 16,4-8-1-16,4 0 0 16,10-4 1-16,4 0-3 15,4-3 3-15,-4 3 3 0,-4 0-5 16,-10 0 0-16,-3 4-24 15,-6 0-9-15</inkml:trace>
  <inkml:trace contextRef="#ctx0" brushRef="#br0" timeOffset="42425">3131 1232 148 0,'0'-12'57'0,"-4"20"-44"0,-5-20 16 16,5 8 4-16,-1 0-16 15,-4 0-5-15,-9 0-7 16,1 0-4-16,-1 0 0 15,0 4 1-15,-4 0 1 0,0 4 3 16,4 4 1-16,-4 4-1 16,4 0-1-16,0 4-1 0,0-1 0 15,10 5-5-15,-1-4 1 16,4 4 2 0,5-1-1-16,0-3 2 15,5-8 4-15,4 4 4 16,-1-8-2-16,1 0 0 15,5-4 1-15,-1 0 1 16,5-4-5-16,0 0-2 16,4 0 0-1,0 0 0-15,0 4 0 16,0 0-2-16,-4 4-2 16,0 8-2-16,0 8 1 15,-1-13 3-15,-8 13 3 0,-4-4 2 16,-5 8 3-1,-18-5-3 1,-4 1-4-16,0-4-2 16,-10-4 0-16,1-8-15 15,0-4-3-15,0-12-26 16,9 4-13-16</inkml:trace>
  <inkml:trace contextRef="#ctx0" brushRef="#br0" timeOffset="42964">2976 1086 148 0,'-5'-8'57'0,"14"8"-44"0,-18 0 12 15,9 0 4-15,5 0-4 16,4 0 0-16,-9 0-5 16,0 0 0-16,0 0 13 15,4 16-18-15,-4 3 6 16,5 9 0-16,-1 4-3 15,-4 3 2-15,5 1-5 16,-5 7-1-16,0 8-4 16,0-11-1-16,0-1-3 0,0 1 1 15,4-9 0-15,-4-3 1 16,4 4-9-16,1-9-1 16,-5-3-2-16,0-4 2 15,0-4-39-15,0-8-14 16</inkml:trace>
  <inkml:trace contextRef="#ctx0" brushRef="#br0" timeOffset="43775">3575 1200 140 0,'-4'-12'52'0,"8"8"-41"0,-12-4 7 0,8 8-2 16,-9-3 6-16,0-1 4 15,-5 4-10-15,1 0-2 16,0 4-8-16,-5-1-4 0,-4 5 1 15,0 4 4-15,4 0 4 0,0 4 5 16,0 4 4-16,5-5-4 16,0 1-1-16,4 0-12 15,4 0-3-15,1 0-1 16,4-5 0-16,0 1 3 16,9-4 1-16,0-4 1 15,4 0 0-15,0-4 0 16,1 0 0-16,-1-4-2 15,5 4 1-15,-5 0 2 16,5 0 2-16,0-4-3 16,4 8-1-16,-4 0-1 15,-1 8 1 1,1 8 0-16,-5-5 1 0,1 5 2 16,-14-4-3-16,0 8 0 15,0 3-1-15,-9-11 1 16,-4-4-2-16,-10 0 2 15,6-4-4-15,-15-1 0 16,1-7-32-16,0 0-15 16,5-7-78-1</inkml:trace>
  <inkml:trace contextRef="#ctx0" brushRef="#br0" timeOffset="44270">3491 1074 180 0,'-9'-4'68'0,"5"0"-52"0,-1 4 10 0,5 0 1 16,0 0-7-16,-4 4 1 15,4 0-1-15,-5 4 0 16,1 4-11-16,4 3 3 0,-4 13 2 16,-1 4 6-16,1 7 2 15,-1 4-3-15,1 9-1 16,-1 3-8-16,1-8-2 16,-1 1-4-16,5-1-1 15,0-7-3-15,0-1-1 16,0-7 3-16,0-5 1 15,0-7-19-15,0-8-7 0,0-4-56 16,-4-4-26 0,0-4 269-16,-1 0 127 0</inkml:trace>
  <inkml:trace contextRef="#ctx0" brushRef="#br0" timeOffset="46751">4735 632 160 0,'-5'-4'60'0,"5"0"-47"0,0-4 17 16,0 8 3-16,0 0-7 15,5 0-1-15,-1 0 1 16,5 8 1-16,4-4-14 16,1 8-3-16,-1-1-3 0,5 9-1 15,-1-4 1-15,1 8-4 16,0-1-2-16,9 1 2 16,-14 0 0-16,5-5-4 15,-9 1-1-15,4 0-21 16,-4-12-10-16,0 0-56 15,-1 0-51 1,1-16 45-16</inkml:trace>
  <inkml:trace contextRef="#ctx0" brushRef="#br0" timeOffset="46987">4939 494 244 0,'-13'-12'93'0,"13"12"-72"0,0 12-6 0,0-1-8 16,0 5-10-16,-5 4 2 16,-4 4 5-16,0 3 5 15,-4 1-5-15,-5 3 16 0,-4-3 8 16,0 4-12-16,4-1-6 16,-4-3-6-16,0 3-4 0,4-7-4 15,0 0 0-15,0-4-40 16,5-5-16-16,4-7-55 15</inkml:trace>
  <inkml:trace contextRef="#ctx0" brushRef="#br0" timeOffset="47261">4641 770 244 0,'-4'-24'90'0,"13"32"-70"0,0-8-3 0,-1 4-7 16,1 0-2-16,9-4 5 16,0 0 8-16,9-4 7 15,-1-4-15-15,10 8 0 0,-1-8-2 16,10 4-6-16,-1-4-3 16,0-3-1-16,-4 3-1 15,-13 4-3-15,13 0 2 16,-9 0-15-16,-4 0-4 15,-5 0-30-15,-9 8-12 16,5-4-50 0</inkml:trace>
  <inkml:trace contextRef="#ctx0" brushRef="#br0" timeOffset="49632">5623 24 156 0,'-9'0'60'0,"9"-16"-47"16,0 8 8-16,0 8 2 0,0 0-5 16,0 0 1-16,4 0 1 15,-4 0 0-15,5 8-11 16,4 0 8-16,-5 4 5 0,-4 0-5 16,9-1-2-16,0 9-2 15,-5 4-1-15,1-4 0 16,4 19 5-1,0-3-6-15,-1 3-1 16,1 8 1-16,0 5-6 16,0 3-1-16,0 4 0 0,0 0 2 15,0 12-3 1,0-3 0-16,-1-5 3 0,1 0 1 16,5 0 5-16,-5 4 5 15,-1 0-7-15,1 8-3 16,0-4-2-16,5 0-1 15,-6 0 0-15,1 4 0 16,-4-7-5-16,-1-5-1 16,1-4 3-16,-1 4 3 15,-8 0 1-15,8 8 0 16,-4 0 1-16,9-7 3 16,-5 11-6-16,1-12-4 15,4 0 2-15,0-8 1 16,-5-4 0-16,0 5 1 0,1 3 0 15,-1 4 1-15,1 4-2 16,-5 4-2-16,4-4 3 16,-4 4 2-16,5-3-2 15,-1-5-2-15,1-12-3 16,-1 4 1-16,0 5 3 16,-4-1 3-16,5 4-2 15,-1 0 0-15,1 4 5 16,-1-4 3-16,1 1-9 15,4-5 0-15,-5-4-2 16,0-8 0-16,1-7 0 16,-1 3 0-16,1-3 4 15,-5-1 5-15,4 5 1 16,-4-1 2-16,0 4-9 16,0 5-1-16,5-1 0 0,-1-8 1 15,-4 1-4-15,0 3 1 16,4-3 0-16,-4-1 2 15,0-7-1-15,0-1-1 16,0-3-6-16,5-1-1 16,-5 1 7-16,0 3 7 15,0 1-1-15,0 3-1 16,-5 1-5-16,5 3-2 16,0 5 1-16,0-1 0 15,5 0 1-15,-5 1 0 16,4-1 0-16,5-7 2 15,-9 3-3-15,0-3 0 0,5-5-6 16,-5 1-3-16,0 3 6 16,0 1 1-16,0 7 9 15,0 0 4-15,0 5-3 16,0-1-2-16,0 0-5 16,0-11 0-16,0-5 0 15,0 1 2-15,0-1-1 16,0 1 2-16,0-1-2 15,0 5-1-15,0-8 3 16,0-1 2-16,0-3-4 16,4-5-1-16,-4 1 0 15,0 0 2-15,0-1-3 16,0 1-2-16,0-4 6 0,0 0 3 16,0-1-1-16,0 1 2 15,0 0-4-15,0-4-2 16,0-1 0-16,0 1-1 15,0 0 0-15,0 0 2 16,0 0-1-16,0-1 2 16,0 1-2-16,5 0-1 15,-5-4-2-15,0 4-1 16,0-9 2-16,4 9 2 16,-4-4-20-16,4 0-7 15,5 0-44-15,14 0-20 16,3-28-99-16</inkml:trace>
  <inkml:trace contextRef="#ctx0" brushRef="#br0" timeOffset="50922">3855 5223 116 0,'0'0'44'0,"14"4"-35"0,-10 0 14 0,-4-4 18 15,18 0-8 1,0 0-3-16,-1-4-1 0,5 0-17 16,5 0 6-16,4 4 5 15,9 4-3-15,5 0-2 0,3 4-10 16,10-4-3-16,4 0 1 16,9-4 1-16,0-4-6 15,5-4-2-15,4-4 4 16,-5 4 5-16,-8 0-2 15,-9 0-1-15,-9 4 2 16,-9 0 0-16,-5 4-6 16,-13 0-2-16,-8 4-47 15,-14-4-17-15,-5 4-54 16</inkml:trace>
  <inkml:trace contextRef="#ctx0" brushRef="#br0" timeOffset="51613">1670 5669 104 0,'-9'0'41'0,"23"4"-32"0,-5-4 2 0,-1-4 1 15,6 8 5-15,3-4 4 16,1 4 1-16,0-4 1 16,9 0-7-16,4 0-1 15,13-4-9-15,9 4 0 0,10 0 1 16,3 0-1-16,5 0-1 15,9 0 1-15,0 0 3 16,9-8-4-16,4 4-1 16,14 0 0-16,-5 4 2 15,5-4-3-15,-5 0 0 0,0 0-3 16,-9 0-1-16,-8 4 1 16,-10 0 0-16,-13-4 0 15,-9 8 0-15,-4 0-3 16,-13-4 2-16,-9 0-67 15</inkml:trace>
  <inkml:trace contextRef="#ctx0" brushRef="#br0" timeOffset="52017">4153 5653 160 0,'-5'-8'63'0,"10"8"-49"0,8 4 5 0,-13-4-2 16,13 4-8-16,5 0-3 16,13-4 1-16,9 0 0 0,9 0-3 15,4-4 8-15,5 0 5 0,4-4-1 16,0 4 1-16,-4-4-7 16,-5 4-4-16,1 1-1 15,-10 3-1-15,-4 0-5 16,-4 0 1-16,-1 0-5 15,-8 0 1-15,-14 3-44 16,1 5-18-16,-10-4-27 16</inkml:trace>
  <inkml:trace contextRef="#ctx0" brushRef="#br0" timeOffset="53008">347 5444 160 0,'-9'-20'63'0,"13"12"-49"0,-4-8 11 16,5 24 2-16,-5-8-2 15,4-4 0-15,-4 4-3 0,5 8 1 16,4 12-13-16,-5 4 8 16,0-5 2-16,5 25 5 15,0-1-7-15,-9 5-3 16,9-1-6-16,0 8-1 16,-5-3-7-16,1-5-1 15,-1-4 2-15,5-3 1 16,-4-5-1-16,-1-11 1 15,0-8-48-15,1-4-20 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6:41.76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690 33 132 0,'-23'-4'49'0,"23"4"-38"0,-4 0 4 0,0-4 0 16,4 8 0-16,-9-4 0 16,4 0-5-16,-4 0-2 15,1 0 5 1,-1 0-8-16,0 0 2 0,0-4 0 15,0 4-1-15,0-4 1 16,-4 4 2-16,4 0 2 16,-9 0-3-1,0-4-5-15,1 4 1 16,-6 4-1-16,1 0 1 0,-4 0 0 16,3 0 0-16,-3-1 2 15,-1 5 3-15,0 4 2 16,-4 4 1-16,0 0-11 15,5 4-5-15,-6 3 8 16,6 5 6-16,-1-1-2 16,5-3-2-16,0 8 1 15,0-5 2-15,4 9-2 16,4 7-2-16,-3-15 2 16,3 7 0-16,1-3-3 15,4 4-1 1,5 7 3-1,4-4-1-15,-5 5 2 16,5-9 0-16,5 1 1 16,4 3 0-16,-9 1-4 15,9-5-3-15,4 1 0 0,0-8-1 16,0 3 2-16,5-3 1 16,0 3-1-16,4 1 1 15,-4-4-2-15,4 7 2 16,5-7-2-16,-1-5-1 15,1-7 1-15,0 0 1 16,4-4 1-16,0 4 1 16,-4-1-2-16,8-7-2 15,1 0 3-15,4-12 0 16,-5 8 1-16,1 0 2 16,4-4-3-16,-5-4-2 0,1 0-5 15,-5-4 0-15,9-7 4 16,-5 3 4-16,1-4-6 15,-1 0 0-15,1 0 2 16,-1-3 4-16,1-1-1 16,-5-4 0-16,0-7-8 15,-4 3-2-15,-5 0 10 16,0 1 7-16,0-1-6 16,-4 1-2-16,4 3-2 15,-4 0 0-15,0-3 0 16,-5 3 0-16,1-4 0 15,-1 8 2-15,-4-3-1 16,-5 3-1-16,1-4 1 0,-1 1-1 16,-4-5-3-16,0 0 2 15,0 5 1-15,0-1 2 16,0 0-3-16,0 1 0 16,0-1 1-16,-4 0 0 15,-1 1 0-15,-4 3 0 16,0 0 0-16,1 0 0 15,-1-3 0-15,-5 7 0 16,1 0-3-16,0-4 2 16,-1 1 1-16,1-1 0 15,0 0 0-15,-5 0 2 16,0 1-1-16,0-1-1 16,1 0 1-16,-6 0 1 15,1 5-6-15,0-1 1 0,-5 0 1 16,1 4 1-16,-1 4 1 15,-4 0 0-15,0 5-5 16,0 3 1-16,-5-4-5 16,1 4-1-16,-10-4-6 15,10 0-3-15,8 0-5 16,-4 0-2-16,4 0-4 16,-4-4-1-16,0 4-34 15,-4 8-15-15,-1 8-11 16</inkml:trace>
  <inkml:trace contextRef="#ctx0" brushRef="#br0" timeOffset="1680">659 400 140 0,'0'-12'55'0,"4"12"-43"0,-22-4 14 0,18 4 4 16,0-4-11-16,5 4-3 15,-14 0-3-15,-4-8 1 16,8 8-7-16,1-4 0 0,-1 4 0 16,-4-4-3-16,5 4-3 15,-5 0 4-15,0 4 1 16,-4 0 6-16,4-4 3 16,-4 8-8-1,-1 0 0-15,1 0 3 0,4 0-6 16,0-1-2-16,0-3 1 15,0 8 0-15,9-8-1 16,-4 0 1-16,4 0-2 16,0-4-1-16,0 0 1 15,0 0 1-15,13 0-3 16,-8-4 0-16,4-4 3 16,-1 4 1-16,-3-4-4 15,-1 4 1-15,-4-3 2 16,0-1 1-16,0 4-4 15,-4 0 1-15,-1 0 0 16,-3 4 2-16,-6 0-1 16,1 4-1-16,4 0 5 15,-4 0 1-15,4 4 0 0,0 3-1 16,0 1-3-16,0-4 1 16,5 8 2-1,4 4-2-15,0-8-2 16,4-5 0-16,5-3-1 15,4-4 2-15,1 8 1 16,-1-8-4-16,0 0-1 16,1 4-2-16,-1-12 3 15,-4-4-2-15,0 1 1 16,4-5 0-16,-8 4 0 16,-5 0-5-16,0 0 0 15,-5 4-10-15,1 4-2 16,-5-3-6-16,0 3 1 0,0 4 11 15,0 0 7-15,-4 11 4 16,0-3 2-16,-1 4 4 16,5 8 5-16,0-4 4 15,5 0 2-15,4-1-11 16,0-3 5 0,4-4 3-16,10-4-6 15,-1-8-3-15,5-4-5 16,0 0 1-16,-1 0 3 15,1-7 1-15,-5-1-4 16,-4-4 1-16,-4 4 0 16,-10 0 0-16,5 1-3 15,-4 7 0-15,-5 4 2 0,0 0 0 16,-4 8-6-16,-1 0 0 16,1 8 3-16,0-1 2 15,0-3 8-15,4 0 6 16,4 4-4-16,1 0-2 15,8-4-3-15,5-4-3 16,4 4 1-16,1-4 1 16,-1-4-3-16,0 0-2 15,10 0-1-15,-10-4 3 16,0-4-9-16,-4-4-3 16,-4 4 13-16,-1 0 9 15,-8 4-4-15,-1-4-2 16,1 8-11-16,-5 0-3 15,0 0 12-15,0 0 9 0,0 12-5 16,-4-4 0-16,4 0-5 16,0 4-1-16,0 4 3 15,5-9 3-15,-1 1-2 16,5 0-2-16,0-8 0 16,0 0-1-16,9 8 0 15,0-12 0-15,0 4 0 16,0-8 2-16,0 0-3 15,-9 1 0-15,9-5 1 16,-14 0 0-16,5 0-3 16,-9 4 2-16,0 4-1 15,-4 0 0-15,0 4 2 16,-1 4 2-16,1 0-3 16,0 8-2-16,4 0 2 15,4 0 0-15,5-1 3 16,5-3-1-16,-5-8-1 15,9 4-6-15,4 0-4 16,0-8-12-16,1 4-4 16,-1-4-2-16,-4-4 2 15,-5 1-36 1</inkml:trace>
  <inkml:trace contextRef="#ctx0" brushRef="#br0" timeOffset="5466">543 329 132 0,'9'0'52'0,"-18"0"-41"0,9 4 4 0,-4-1 1 16,4-3-10-16,-5 0-1 15</inkml:trace>
  <inkml:trace contextRef="#ctx0" brushRef="#br0" timeOffset="6710">521 340 245 0,'-13'4'8'0,"-1"0"3"15,1 4-2-15,0 0 2 16,-5 4-4-16,0 0-2 16,0 0 2-16,5-4 0 15,4 3-1-15,-4 1 1 16,4 0 0-16,9 0 1 16,0-4-4-16,4 15 2 15,5-7 0 1,5 0 0-16,-1-8-1 0,0 0-3 15,5 0 1-15,-5-12-2 16,5 0 2-16,0-8-2 16,0 0 2-16,-10 0-4 15,1-3 0-15,-9-1 5 16,5 0 5-16,-5 8-10 16,0 0-3-16,0 0-1 15,0 4 3-15,-5-4 3 16,1 4 2-16,-1 4 1 15,5 0 0-15,-8 4-2 16,3 0 1-16,-4 4 0 16,5 0 3-16,-1 4-5 15,1-4-3-15,0 4 1 0,8 4 2 16,-4-5 4-16,4-3 2 16,5 4-3-16,5-8-1 15,-6 4-1-15,6-4-2 16,-5-4 1-16,8-4-1 15,-3-4 0 1,-1-8 0-16,5 0 2 16,-5 1-3-16,-8-1 0 15,-1 0 3-15,-4 0 1 16,-4 4-6-16,-5 1 0 16,0 3 1-16,0 0 1 0,-4 4 1 15,-1 0 2-15,1 4-3 16,4 4 0-16,-4 4 1 15,-1 4 0-15,1 3 2 16,0 5 1-16,4 0-4 16,5 0 1-16,4-5 2 15,4 5 1-15,0-4-4 16,5-8 1-16,9 4 0 16,-5-12 2-16,5-4-1 15,-5 0 2-15,10-4-2 16,-6-4-3-1,-3-4-1-15,-10 0 2 16,5 1 0-16,-4 3 1 16,-10-4 0-16,1 0 0 15,-5 0 0-15,-5 5-3 0,1 3 0 16,0 4 2-16,-5 8 0 16,-9 4 1-16,1 3 0 15,4 5 0-15,-1 4 0 16,6 0-9-16,3-1-2 15,5 1 12-15,0 0 6 16,9-4 0-16,5 0-2 16,4-9-2-16,9 1 0 15,4-4-4-15,0-4 0 16,0-8-1-16,5 0-2 16,-5 1 3-16,-4-9 0 0,0 0 3 15,-1 0 1-15,-8 0-1 16,-4 5-2-16,-5-5-2 15,0-4 1-15,-9 4-1 16,-5 4 0-16,6 5 2 16,-6-1 0-16,-4 8-5 15,1 4-1-15,-1 3 7 16,5 5 4-16,-1 4-2 16,5 0 0-16,5 0-1 15,0 3 1-15,4 1-2 16,4-4-1-16,5-4-4 15,9-4-2-15,-1-16 0 16,1 4 4-16,0-8-4 16,4 8 2-16,-9-8-3 15,1-8 0-15,-10 5 4 16,1-1 1-16,-10 0 2 0,1 0 2 16,-5 4-3-16,0 1-2 15,-4 3 2-15,-10 0 2 16,6 4-2-16,-1 8 0 15,0 8 1-15,-4 3 0 16,4 5 0-16,5-4 2 16,0 4-21-16,4-4-7 15,4-5-42 1,5 1-47-16,5-8 31 16</inkml:trace>
  <inkml:trace contextRef="#ctx0" brushRef="#br0" timeOffset="8197">432 593 12 0,'0'-16'8'0,"9"12"-6"0,-13 12 3 15,4-8 2-15,0 4 27 16,0-4 13-16,0 0 6 15,0 0 6-15,-5 4-27 16,1 0-10-16,-5 0-8 16,4 0-2-16,-4 0-6 15,1 8 3-15,-1-4 1 0,0 0 1 16,0 3 3-16,4 5-3 16,1 0-1-16,0 4-2 15,-1 3 0-15,1 5-7 0,-1 8-2 16,5-1 8-16,0 5 5 15,0-5-5-15,0 5-2 16,5-5-5-16,-1 1-1 16,1-5-21-16,-1-11-8 15,0-4-60 1</inkml:trace>
  <inkml:trace contextRef="#ctx0" brushRef="#br0" timeOffset="8722">468 644 172 0,'0'-11'66'0,"4"11"-52"0,-4-4-3 16,9 0 20-16,4 4-10 16,-4-4-3-16,4 0-4 15,1 0 9 1,-1 8-12-16,0 4 5 0,5 0 2 16,4 3-4-16,1 5 2 15,-1 4-7-15,-4 0-1 16,4 7 2-16,0 1 4 15,-4 4-6-15,-5-1-2 16,0 5-1-16,-4-5 1 16,0 1-1-16,-4-1 2 0,-1-3-6 15,-4 0-1-15,5-5-31 16,-5-3-12-16,8-8-93 16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7:08.07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31 237 108 0,'-4'-12'44'0,"-1"8"-35"0,5 0 9 0,0 0 4 16,0 4 0-16,0 0 4 16,0 0-5-16,0 0-1 15,0 4-11-15,-4 0 6 0,-1 4 2 16,5 7 10-16,-4 9 6 16,-1 4-13-16,5 3-4 15,9 13-4-15,-4-1 0 16,-1 8-4-16,-4-15 0 15,9 0-5-15,-5-1-2 16,5 1 0-16,-9-13-1 16,5-11-38-16,-14 4-16 15,13 0-66 1</inkml:trace>
  <inkml:trace contextRef="#ctx0" brushRef="#br0" timeOffset="376">0 197 176 0,'4'-20'66'0,"1"12"-52"0,-1 8 3 0,5-4-2 16,4 1-6-16,5-1 2 16,-5-4-2-16,10 4 0 15,-6 0-5-15,6 0 8 0,3 0 7 16,-3 4-1-16,3 8 1 16,1 0-15-16,-5 4-6 15,-4-1 8-15,-5 9 6 16,-8 0-9-16,-10 4 0 15,-4 3-1-15,-9 5 1 16,-8-1-4-16,-1 1 1 16,1-8-33-16,-1-5-13 15,-9 5-63 1</inkml:trace>
  <inkml:trace contextRef="#ctx0" brushRef="#br0" timeOffset="1802">368 213 68 0,'-4'-8'27'0,"8"8"-21"0,5 0 21 15,-4-4 7-15,-5 4-5 16,4 0 0-16,1-4 4 16,-5 4 1-16,4-4-7 15,-4 0-2-15,0 4-14 16,5 8 9-16,-1 4 3 0,0 4-5 15,1 7-3-15,-1 5-2 16,-4 4-1-16,0 3-6 0,5-3-4 16,-1-5-1-16,-4 1-1 15,0 4 0-15,0-9 2 16,0-3-28-16,0 0-11 16,0-8-33-16,0-5-11 15,0-7-8 1</inkml:trace>
  <inkml:trace contextRef="#ctx0" brushRef="#br0" timeOffset="2193">391 134 160 0,'0'-16'63'0,"9"8"-49"0,4 8 9 0,0-4 1 15,1 4-6-15,3 0 0 0,5-4 3 16,5 4 1-16,-5 0-11 15,1 4 2-15,-6 4 3 0,1 8-4 16,0 0 1-16,-9 3-8 16,0 1-3-16,-5 0-1 15,-8 4-1-15,-5-1 2 16,-5-3 1-16,-3-4-4 16,-6 0-1-16,-3-8-2 15,-1-5 0-15,0-3 0 16,5 0 3-16,0-3 0 15,9-1 1-15,-1-4-11 16,6 4-5-16,3 0 8 16,5 4 6-16,9 4 11 0,4 8 6 15,5 3-5-15,0 5-3 16,4 4-2-16,0 3-1 16,9 1-2-16,-8-4 1 15,3-5-9-15,-4-7-3 16,5 0-48-16,0-8-20 15</inkml:trace>
  <inkml:trace contextRef="#ctx0" brushRef="#br0" timeOffset="2868">1039 106 132 0,'0'-12'49'0,"5"12"-38"0,-10-4 12 0,5 4 6 15,-4 0-15-15,-1 0-2 16,-8-3-6-16,-5 3 1 15,0-4-4-15,1 0 3 0,-10 8 3 16,5-4-5-16,-5-4 0 16,-8 8 2-1,-1 3 3-15,14-3 5 16,0 4-6-16,-1 0 0 16,6 0-4-16,3 0-3 15,5 4 6-15,-4 0 3 0,9 0-1 16,-1-1 0-16,5 5 6 15,-4 0 2-15,8 4-4 16,-4 3 0-16,0-3-4 16,0 8 2-16,5-5-2 15,-1 5 0-15,-4 0-3 16,0-5 1-16,9-3 0 16,-5-4 1-16,5 4-2 15,-4-9-1-15,8-3-3 16,5-8 1-16,0 0-4 15,-1 0-2-15,6-4-14 16,-1-3-6-16,0-1-15 16,5 0-6-16,-5-4-31 15,0 4-15-15</inkml:trace>
  <inkml:trace contextRef="#ctx0" brushRef="#br0" timeOffset="3005">639 280 160 0,'5'-4'63'0,"-5"4"-49"0,0 8-4 16</inkml:trace>
  <inkml:trace contextRef="#ctx0" brushRef="#br0" timeOffset="3063">697 284 241 0,'36'-8'-5'16,"4"0"-12"-16,-5 0-1 0</inkml:trace>
  <inkml:trace contextRef="#ctx0" brushRef="#br0" timeOffset="4188">1128 189 124 0,'-5'0'49'0,"10"-8"-38"0,-5 8 8 0,0 0 1 15,0 0-6-15,0 0 2 16,0 0-11-16,0 0-3 16,0 0-2-16,0 0 0 0,0 0 2 15,0 0-1-15,0 0 2 16,0 0 0-16,0 0 3 16,4 4-1-16,-4-4 2 15,0 0-2-15,0 0 0 16,0 0-1-16,0 4 0 15,0-4-5-15,5 4-1 16,-5-4 1-16,0 0 0 16,0 0 1-16,0 0 2 0,0 0 1 15,0 0 1 1,0 0 2-16,0 0 3 0,0 0-4 16,0 0-3-16,0 0-4 15,0 0 1-15,0 0 3 16,0 0 1-16,0 0-4 15,0 0 1-15,0 0-2 16,0 0-2-16,0 0 5 16,0 0 1-16,0 0 0 15,0 0 1-15,0 0 0 16,0 0 1-16,0 0 0 0,0 0 0 16,0-4 0-16,0 4 2 15,-5 0 1-15,1-4 3 16,-1 4-3-16,1 0-2 15,0 8 2-15,-5 0 2 16,0 4 0-16,4 8 2 16,-4 3-2-16,5 9 0 15,0 3-3-15,-1 5 1 16,1-5-6-16,-1 1-1 16,1-1-2-16,4-7 0 15,-5 0-9-15,5-9-5 16,0-3-30-16,0-4-12 15</inkml:trace>
  <inkml:trace contextRef="#ctx0" brushRef="#br0" timeOffset="4430">1039 197 236 0,'-4'-24'88'0,"4"20"-69"0,4 0 8 16,1 4 1-16,3 0-17 15,6 0-4-15,-1 4 0 16,5 4 0-16,4 4-3 16,5 4 2-16,-5 8 3 0,0 3-1 15,5 1 1-15,-1 3-8 16,-3-3 0-16,3-4-1 16,-4-1 2-16,1-3-17 0,-6-4-4 15,1-4-24-15,0 0-8 16</inkml:trace>
  <inkml:trace contextRef="#ctx0" brushRef="#br0" timeOffset="4700">1372 94 264 0,'-18'-19'101'0,"18"34"-78"0,14-15 2 0,-14 8-5 15,4-4-13-15,5 0-4 16,0 4 6-16,-9 0 6 16,9 4-7-16,-5 8 4 0,5-1 2 15,-4 5-5-15,3 4-1 0,1 3-6 16,-4 1-2-16,4-1-2 16,-5 1 0-16,-4-4-11 15,5-5-7-15,-1-3-33 16,-4-12-16-16,4 0-48 15</inkml:trace>
  <inkml:trace contextRef="#ctx0" brushRef="#br0" timeOffset="4972">1581 102 272 0,'-27'-12'101'0,"23"9"-78"0,4 6-9 0,0-3-8 16,0 0-6-16,0 8 0 16,4 0 0-16,-4 4 0 15,-4 4 0-15,-1 4 17 0,-4 3 9 16,5 9-9-16,-5-1-4 16,0 5-8-16,0 3-2 15,1-3 1-15,-1 0 0 16,0-9-11-16,4-7-3 15,5-4-41-15,0-8-17 0,0-8-51 32</inkml:trace>
  <inkml:trace contextRef="#ctx0" brushRef="#br0" timeOffset="5195">1568 122 236 0,'8'-28'88'0,"-8"21"-69"0,-4 3 19 16,4 4 6-16,0 0-14 15,0 0-3-15,9 0-11 16,0 7-3-16,4 1-7 16,0 4-2-16,5 4 2 0,0 8-1 15,0 3 2-15,-1 5-6 16,1 3-1-16,-4 1 2 0,-1-1 3 16,-4-3-13-1,-5-4-5-15,1-5-33 0,-5-3-15 16,0-8-70-1</inkml:trace>
  <inkml:trace contextRef="#ctx0" brushRef="#br0" timeOffset="5390">1457 225 252 0,'0'-4'96'0,"4"8"-75"0,14 0-5 0,-5-4-9 16,14 0-16-16,4-8-2 16,4 0 6-16,1-4 2 15,-1 4 3-15,-8 0-18 0,0-4-5 0,-10 4-73 16</inkml:trace>
  <inkml:trace contextRef="#ctx0" brushRef="#br0" timeOffset="5616">1785 98 172 0,'0'-11'66'0,"22"22"-52"0,9-11-16 15,-13 0-11-15,0 0 5 16,0 4 4-16,0-4 36 0,-5 0 18 15,5 0-8-15,-5 0-3 16,-9-4-43-16,10 0-16 16,-14 4-87-1</inkml:trace>
  <inkml:trace contextRef="#ctx0" brushRef="#br0" timeOffset="5872">1861 110 228 0,'0'0'85'0,"9"4"-66"0,-1-8-3 0,-3 8-7 15,4-4 8-15,0 4 6 0,0-4 2 16,-1 0 2-16,1 8-15 16,-9 4 2-16,5 0 0 0,4 3-7 15,-5 5-2-15,1 4-3 16,-1 7-2-16,-4 9 1 15,4-1 1-15,-4 1-3 16,5-5-2-16,-5-7-36 16,4 0-14-16,1-13-74 15</inkml:trace>
  <inkml:trace contextRef="#ctx0" brushRef="#br0" timeOffset="6278">2123 134 208 0,'-9'-4'79'0,"18"4"-61"0,4-4-7 0,-9 8-7 15,1-4-4-15,-5 0 2 0,0 0 19 16,0 0 8-16,0 8-14 16,4 4 9-16,-4 3 4 0,0 1-13 15,0 4-6-15,0 0-8 16,0 3-1-16,-4 1 0 15,-1 0 2-15,5-4-3 16,0-5 0-16,0-3-19 16,0 0-7-16,-4-8-15 15,8-8-6-15,1-8-23 16,-5-4-40 0,4-7 28-16</inkml:trace>
  <inkml:trace contextRef="#ctx0" brushRef="#br0" timeOffset="6320">2176 79 212 0,'9'-24'82'0,"-9"24"-64"0,0-16 20 0,0 12 5 16</inkml:trace>
  <inkml:trace contextRef="#ctx0" brushRef="#br0" timeOffset="6471">2194 31 427 0,'4'12'21'15,"1"-4"-12"-15,4 12-2 16,-1-1 2-16,1 5-3 0,5 4 2 16,-1 3-3-16,0 5 0 15,1-1-6-15,-6 1 1 16,1-4-22-16,-4-1-8 15,-5-7-40-15,-5-1-18 16,5-11-13 0</inkml:trace>
  <inkml:trace contextRef="#ctx0" brushRef="#br0" timeOffset="6667">2145 237 220 0,'-9'-12'85'0,"27"24"-66"0,13-12-28 16,-18 0-14-16,5 0-14 15,9 0-3-15,-5 0 27 16,0 0 14-16,-4-4 7 16,-5 0 6-16,0 0-71 15,-4 8-33-15</inkml:trace>
  <inkml:trace contextRef="#ctx0" brushRef="#br0" timeOffset="7057">2389 27 208 0,'0'0'79'0,"9"8"-61"0,-5-8-3 0,-4 4-4 15,0 4 7-15,-4 8 6 16,0-4-1-16,-1 0 0 16,5 3-12-16,0 5-4 0,0 0-1 15,0 3-1-15,0 1 0 16,0 0-1-16,0 0 2 0,0-1 1 16,-4 1 3-16,-1 0 1 15,1-5 1-15,-1-3-4 16,1-4-3-16,4 0 2 15,0 0 0-15,0-4-1 16,4-1-1-16,10-3-3 16,-1-4 1-16,5-4-2 15,4 0-1-15,5-3 3 16,-1-1 0-16,-3 0-12 16,-6-4-7-16,1 0-49 15,-5 0-20-15,-13 4-42 16</inkml:trace>
  <inkml:trace contextRef="#ctx0" brushRef="#br0" timeOffset="7555">2860 67 168 0,'-13'-20'66'0,"17"28"-52"0,-4-12-1 16,0 0-5-16,4 0 0 15,5 4 3-15,0 0 7 16,-4-4 6-16,-1-4-13 15,1 4 14-15,3 4 7 0,1 0-10 16,14 12 0-16,-1 0-9 16,4 0-9-16,1 4-3 15,0-1-1-15,-1 1 0 16,-3-4-27-16,-6-4-9 16,1 0-17-16,-5-4-8 15,-4 0-32 1</inkml:trace>
  <inkml:trace contextRef="#ctx0" brushRef="#br0" timeOffset="7956">3175 31 176 0,'-13'-31'68'0,"13"39"-52"0,0-1 1 0,0-7-2 16,0 0-10-16,0 4-1 15,0-8 2-15,0 8 3 0,0 4-4 16,0 4 6-16,-5 0 4 0,1 0-3 15,-5 4 1-15,5-1-6 16,-1 1-2-16,-4 0-2 16,5 0 0-16,0-4-4 15,-1-1-2-15,1-3 2 16,4 0 0-16,0-4 3 16,0-4 1-16,0 0-4 15,0 0-1-15,0 0 1 16,0 4 2-16,0-4 2 15,0 0 1-15,-5 4 4 16,1 4 3-16,-1 0 0 16,5 0 1-16,0 4-4 0,0-1 0 15,-4 5-3-15,4 0 0 16,0 4-3-16,0 0-2 16,0-1 1-16,0 1-1 15,0-4-20-15,0 0-9 16,0-9-14-16,0-7-6 15,0 0-53 1</inkml:trace>
  <inkml:trace contextRef="#ctx0" brushRef="#br0" timeOffset="8378">3220 79 180 0,'-9'-12'68'0,"4"16"-52"0,14 4-12 16,-4 0-9-16,-1-1 1 15,-4-7 3-15,0 12 30 16,0-4 16-16,0 4-23 16,-4-4 6-16,4 8 1 0,0-1-14 15,4 5-3-15,-4 0-8 16,9 0-1-16,4-1-3 15,5-3-3-15,0 0 6 16,0-4 5-16,-5-4-4 16,5-8 0-16,-9-4-2 15,8-4-2-15,-8 0 3 0,0-8 0 16,-13 0-1-16,-1 1-2 16,1-5-2-16,-10 4-1 15,1-4 2-15,-5 9 0 16,1-1-4-16,-1 4-1 15,-4 0 0-15,4 4 2 16,5 4-23-16,-1 0-9 16,5 0-23-16,5 4-9 15,4 4-18 1</inkml:trace>
  <inkml:trace contextRef="#ctx0" brushRef="#br0" timeOffset="8902">3566 102 196 0,'-13'-8'74'0,"22"1"-58"0,-5 7-8 16,-4 0-7-16,0 0-1 15,-4 0 4-15,4 0 14 16,-5 0 6-16,-4 3-12 15,0 1 11-15,1 4 4 0,-6 4-14 16,5 0-7-16,0 4-4 16,5 0 0-16,-5-1 1 0,9 5 3 15,0 0-3-15,5 0-2 16,-5-5 0-16,8-3-1 16,1 0 4-16,5-8 0 15,-1-4-4 1,-4 0 5-16,4-4 1 15,-4 0-6-15,0-4-1 16,-9 0 0-16,4 0 0 16,-4 1 1-16,5-1 0 15,-5 0 4-15,0 0 5 16,0 4 1-16,0 0 4 16,-5 0-5-16,5 4-1 15,0 4 2-15,0 4 1 16,0 4-3-16,0 3-3 0,0 1-2 15,0 4 0-15,0 0-2 16,0 7 2-16,0-3-4 16,-4 0 0-16,0-5-26 15,4 1-9-15,-5-4-35 16,10-4-13-16,3 0-30 16</inkml:trace>
  <inkml:trace contextRef="#ctx0" brushRef="#br0" timeOffset="9443">3757 158 124 0,'4'-12'49'0,"1"12"-38"0,4-4-5 0,-9 0-4 15,0 4 22-15,0-4 13 16,-5 4 4-16,1 0 2 16,-1 4-6-16,1 0-2 15,0 4-20-15,-5 4 0 0,4 3-1 16,-4 5-7-16,1 0-2 16,-1 3-5-16,4 1-1 15,-4 0-1-15,5-4-2 16,-5-1-19-16,5-7-8 0,4-4-4 15,0-8 1-15,8-4-10 16,6-8-4-16,4-4 4 16,-1-3-1-1,1-9 25-15,0 0 43 16,-5 1 19-16,0 3 14 16,-4 0 3-16,0 5-6 15,0 3-3-15,-4 4-27 16,-1 4 2-16,0 0-1 0,5 4-8 15,0 4-4-15,0 4-3 16,0 4 1-16,0 8-5 16,0 4-3-16,4 7-1 15,-4 1-1-15,-5 4 2 16,1 3 1-16,-1-3-8 16,-4-5-2-16,0-3-23 0,0-4-10 15,0-8-26-15,0-5-8 16,-4-3-34-1</inkml:trace>
  <inkml:trace contextRef="#ctx0" brushRef="#br0" timeOffset="9611">3677 237 268 0,'-31'-12'101'0,"27"8"-78"0,8 8 0 0,5 0-4 15,4-4-11-15,5 0-2 16,13 4-3-16,5 3-3 15,4-3 1-15,-5-4 1 0,1 0 1 0,-10 0-37 16,-8 4-16-16,-22 4-66 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7:22.74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62 55 184 0,'-9'-16'68'0,"14"20"-52"0,-1-4 3 0,-4 0 1 16,9 4-1-16,0 4 1 15,4 0 6-15,5 0 4 0,0 4-16 16,4 7 5-16,5 5 4 15,8 0-8-15,-8 11-3 0,9 1-7 16,-1-8-4-16,5 3 0 16,-9 1-1-16,5-5-7 15,-10-11-3-15,-4-4-27 16,-8 0-12-16,-5-12-38 16,0-8-48-1,-9 0 39-15</inkml:trace>
  <inkml:trace contextRef="#ctx0" brushRef="#br0" timeOffset="195">458 16 212 0,'-14'-12'82'0,"5"8"-64"0,9 8 0 0,0-4-1 16,-4 23-5 0,0 5 0-16,-1 4 2 15,-8 7-7-15,-1-3 5 0,1 11 1 16,-5-7-2-16,1-1-1 15,-6-3-6-15,1-5-3 16,0-7-29-16,0-1-14 16,4-3-71-1</inkml:trace>
  <inkml:trace contextRef="#ctx0" brushRef="#br0" timeOffset="405">53 292 248 0,'14'-12'93'0,"17"20"-72"0,27-4-6 15,-32-4-8-15,14-4-7 16,14 0 0-16,-1-4-3 16,5 4 2-16,-14-8 1 15,0 1 2-15,-8-1 3 0,-9 0-29 16,-1 0-13-16,-12 8-63 15</inkml:trace>
  <inkml:trace contextRef="#ctx0" brushRef="#br0" timeOffset="900">782 8 196 0,'-18'-4'74'0,"18"8"-58"0,4-8 7 15,-4 4-1-15,9 4-6 16,0 0 3-16,5 4 5 15,3 3 2-15,1 5-13 16,0 4 10-16,4 4 4 0,0 7-10 16,0-3-2-16,1 7-9 15,3-3-2-15,1-4-4 0,-9-1-3 16,8 1-3-16,1-8 1 16,0-13-37-16,-10-3-16 15,-3-4-55 1,4 4-36-16,-10-12 63 15</inkml:trace>
  <inkml:trace contextRef="#ctx0" brushRef="#br0" timeOffset="1081">1035 27 244 0,'-4'-3'93'0,"-1"3"-72"0,1 11-4 0,-1-3-7 16,5 8-6-16,-4 0 2 15,-5 8 3-15,-4-1 2 0,-1 5-5 16,-4 3-2-16,1-3 2 0,-6-12-14 16,1 11-7-16,0-3-28 15,0-4-10-15</inkml:trace>
  <inkml:trace contextRef="#ctx0" brushRef="#br0" timeOffset="1258">782 241 228 0,'31'-24'85'0,"-13"16"-66"0,4 4 8 16,-9 4-2-16,9-4-11 15,9 0-3-15,1 0-6 16,3-4-2-16,5 4-1 16,0-3-17-16,0 3-7 0,-9-8-36 0,0 0-14 15,-4 12-16 1</inkml:trace>
  <inkml:trace contextRef="#ctx0" brushRef="#br0" timeOffset="3091">289 750 56 0,'0'-12'22'0,"4"8"-18"0,5-4 4 0,-9 4 0 15,9 0 15 1,-5-4 10-16,-4 1-2 0,-4-1 2 15,0 0-15-15,-10 4-5 16,-3 4-11-16,-10 0-1 16,-4 8-1-16,0 0 4 0,-5 3 5 15,5 1-1-15,4 4 3 16,5 0-2-16,4 0 0 16,5-1-1-16,9-3 0 15,4 4 0-15,4-4 2 16,5 0-1-16,4-4 2 15,1 3-2-15,-1-7 0 16,5 0-1-16,0-4 0 16,-1 4 0-16,5-8 0 15,1 4-9-15,-1 8-4 0,-4 0 9 16,-1 4 4-16,-3 0-3 16,-5 15-3-1,0-3-1-15,-9-4 1 16,-9 4 1-16,-9-5 1 15,-4 1 0-15,-9 0-2 16,-1-4 1-16,-3-1-4 16,-1-3 0-16,1-8-30 15,4-4-12-15,4-12-68 16</inkml:trace>
  <inkml:trace contextRef="#ctx0" brushRef="#br0" timeOffset="3391">142 513 188 0,'0'-16'71'0,"5"12"-55"0,-1 8 6 0,-4-4 2 16,5 4-11-16,-5-4 0 15,0 8-1-15,0 4 2 16,0 0-7-16,-5 0 5 0,1 3 3 15,4 9 2-15,0 8-1 16,0 3-2-16,0 13-1 16,4 3-5-16,1 0 0 15,-1 8-5-15,-4-15 0 0,0-5 1 16,0-7 0-16,0-4-11 16,0-9-5-16,0-3-43 15,4-4-18-15,5-4-43 16</inkml:trace>
  <inkml:trace contextRef="#ctx0" brushRef="#br0" timeOffset="3977">835 608 168 0,'-4'-8'63'0,"8"4"-49"0,-4-8 7 0,0 12 0 15,0-4-5-15,0 0 3 16,-4 0-6-16,-5 0-3 15,-5 4-5-15,-3 0 7 0,-6 8 5 16,-3 0-9-16,4 4-4 16,-1 4 3-16,6 3 3 15,-1-3-5-15,5 4-1 0,-1 0 0 16,10-4 0-16,-5-1-2 16,9 1-2-16,0-4 3 15,4 0 2-15,1-4 2 16,4 4 3-16,4-9-1 15,5 1 0-15,0-4-3 16,4 0-1-16,0 4 1 16,5-4 1-16,-5 0-3 15,4 0-1-15,1 8-3 16,0 4-1-16,-9 4 1 16,-5 0 2-16,-4 7-1 15,-5 1 2-15,-8-4-4 16,-10 0 0-16,-3-1 3 15,-10 1 1-15,-9-8-4 0,5-8 1 16,0-12-18-16,0 0-5 16,0-4-27-16,9-4-10 15,4-11-15 1,9-5-45-16,0-7 28 16</inkml:trace>
  <inkml:trace contextRef="#ctx0" brushRef="#br0" timeOffset="4261">764 529 160 0,'9'-12'63'0,"-9"12"-49"0,0-12 16 0,0 12 3 16,0-4-3-16,0 4 2 15,4-4-7-15,-4 0-3 16,5 0-12-16,-5 4 5 0,0 0 2 0,0 0-3 16,4 8 2-16,-4 4-7 15,5 4-1-15,-1 4 2 16,1 3 1-16,-1 9-5 15,0 11-4-15,-4 5 1 16,5 3 2-16,-5-4 0 16,4 1 0-16,1 3 5 15,-5-8 4-15,0-11-16 16,4 0-6-16,-4-9-18 16,0-3-9-16,0-8-21 15,0-4-10-15,0-8-55 16</inkml:trace>
  <inkml:trace contextRef="#ctx0" brushRef="#br0" timeOffset="4802">1412 545 64 0,'18'-16'24'0,"-9"12"-18"0,4 4 7 0,-8 0 1 16,-1-4 19-16,1 0 9 15,-5 0 0-15,0-4-1 16,-5 0-11-16,1 0-6 0,-1 4-14 16,-3 4-9-16,-1 0-1 0,-9 0-2 15,0 4 0-15,-4 4 4 16,0 4 1-16,0 4 3 15,-1 4 3-15,-3-1-2 16,3 1-2-16,6 4-2 16,-1-4-3-16,0-5 3 15,14 5 0-15,4-4 3 16,4-4 1-16,-4 0 8 16,18-9 7-1,4-3-8-15,-9 0-2 16,10 0-3-16,-1 0-3 15,-4 0-1-15,-1 4-3 16,1 8 1-16,-5 4 0 16,1 4 1-16,-1 0-2 0,-4 3 1 15,0 5-2-15,-9-1-1 16,-9-3 3-16,-4-4 2 16,-10 0-2-16,1-9-2 15,-13-3-3-15,4-4-1 16,0-12-29-16,4-3-12 15,9-17-28-15,5-4-12 16,13-7-13 0</inkml:trace>
  <inkml:trace contextRef="#ctx0" brushRef="#br0" timeOffset="5102">1372 470 196 0,'-8'-4'74'0,"3"8"-58"0,1-4 5 0,4 0-3 0,0 0-5 15,0 4 2-15,0-4 7 16,0 0 6-16,0 3-15 16,0 5 6-16,0 0 2 0,0 4-9 15,-5 0-2-15,1 4-2 16,4 4 2-16,-5 7-3 16,5 5 1-16,-8 3-1 15,8 9 3-15,-5 3-5 16,5 0-1-16,0 5 0 15,5-1 0-15,-1-11-2 16,0-5-2-16,-4-3-2 16,0-5 1-16,-4-7-15 0,4 0-6 15,0-12-27-15,4-4-11 16,1-4-65 0</inkml:trace>
  <inkml:trace contextRef="#ctx0" brushRef="#br0" timeOffset="5613">1750 521 208 0,'0'-8'77'0,"4"4"-60"0,-4 4-5 0,9 4-6 0,-4-8-9 15,-5-4 2-15,-9 4 12 16,4 0 5 0,-12-4 3-16,-1 4 3 0,0 4-12 15,0 4-6-15,1 4 0 16,-1 0 1-16,5 0-7 16,-1 4-3-16,5 4 3 15,0 0 2-15,5-1-1 16,0-3 0-16,4 0 7 15,4 0 4-15,5 0 6 16,4 0 4-16,5-1-6 16,0-3-1-16,8-4-7 0,-3 0-4 15,3 4 3 1,5 0 1-16,-17 0 2 16,3 8 0-16,-8 3 0 15,0 1-4-15,-9 4-3 16,0-4 0-16,-4 3 1 15,-5-3 1-15,-5 0 3 16,-3-5-3-16,-1-7-2 16,0-8-7-16,-4-4-1 15,-5-3-28-15,5-13-9 16,0-4-18-16,4-7-4 16,5-1-37-1</inkml:trace>
  <inkml:trace contextRef="#ctx0" brushRef="#br0" timeOffset="5943">1706 402 188 0,'-14'-3'71'0,"14"-5"-55"0,-4 12 13 15,4-8 2-15,0 4 4 16,0 0 3-16,0 0 2 16,0 0 0-16,0-4-22 15,9 4 1-15,-9 0-1 0,9 12-2 16,-5-1 3-16,5 5-8 15,0 8-2-15,-5 0-3 16,5 11 1-16,-4 5-4 16,3 7 0-16,-3 4 5 0,-1 12 3 15,-4-11-4-15,5 15-2 16,8 0-2-16,-13-16 0 16,0-3-2-16,5-9 2 15,-10-3-2-15,14-13 2 16,-5-3-18-16,1-8-6 15,-10 4-19-15,10-8-7 16,-5-8-48-16,-9 7-19 16,-4 5-6-1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3:30.6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481 4 116 0,'-9'-4'44'0,"9"8"-35"0,-9-8 12 0,9 4 1 0,-4 0-10 16,-1 0-2-16,1 0-4 15,-1 0 1-15,1 0-4 16,-5 0 5-16,0 0 2 0,0 0-3 16,0 0 1-16,1 0-5 15,-1 0 0-15,-5 4-1 16,1 0 1-16,0 0 4 15,-1 3 4-15,1 5-4 16,0-4 1-16,-5 0-1 16,0 0 1-16,0 0-2 15,5 0-1-15,-5 0 1 16,5 0 1-16,0-1-1 16,-1 5-1-16,1-4 1 15,0 4 3-15,-1 0-4 0,1 0-1 16,4 0 0-16,-4-1 2 15,4 1-1-15,0 0 2 16,0 0-2-16,0 0 2 16,0 0-4-16,1 3-2 15,-1 1 2-15,0 0 0 16,0 0-1-16,0 0 1 16,5-1-2-16,-1 5 2 15,1 0-2-15,-1 0-1 16,5-1 3-16,0 1 0 15,0 8-4-15,5-9 1 16,-1 5 2-16,1-4 1 16,4 4-4-16,-5 3 1 0,5-3 2 15,-5 0 3-15,1 3 0 16,-1-3 2-16,1 0-4 16,-1-5 0-16,5 1 1 15,0 0 2-15,0 0-3 16,0-5-2-16,-1 1 0 15,6 0-1-15,-5 0 4 16,4-4 2-16,0-1-2 16,1 1-3-16,-1 0 0 15,0 0 1-15,1-4-1 16,3 0 2-16,1 4-2 16,0-5 2-16,0 5-2 0,4-4 2 15,0 0-2 1,5 0 2-16,-1-4-2 0,1 0-1 15,0-4 1-15,-1 0 1 16,1 0-1-16,0-4-1 16,-1 0-2-16,1 0 1 15,0 0 1-15,-1-4 2 16,1 0 1-16,-1 0 1 16,-3 0-5-16,-1 1 1 15,0-1-2-15,-4-4 0 16,0 0 2-16,-1 0 2 15,1 0-1-15,0-3 2 16,0 3-2-16,-1-4-1 16,1 4 1-16,0 0-1 0,-5 0 2 15,1-3 1-15,-6-1-4 16,1 0-1-16,0 0 1 16,-4-4 0-16,-1 1 1 15,1-1 2-15,-1 0-1 16,0 1-1-16,1-1 1 15,-1 0-1-15,-4-4 0 16,0 5 0-16,0-5-3 16,0 4 0-16,-4 0 2 15,-1 1 2-15,1-5 0 16,0 4 2-16,-1 1-2 16,1 3-1-16,-1-4 1 0,1 4-1 15,-1 0 0-15,1 1 0 16,-1-1 0-16,1 4 0 15,0 0-3-15,-5 0 2 16,0 0 1-16,0 5 0 16,0-1 0-16,-9 0 0 15,5 0 0-15,4 0 0 16,0 0 0-16,0 0 0 16,0 4 0-16,-4-4 2 15,0 0-1-15,-1 1-1 16,1-1 1-16,0 0-1 15,0 0-3-15,-1 0 2 16,-4 0 1-16,1 0 0 16,-1 0 0-16,-4 4 0 15,0 0-3-15,-1 0 2 0,-3 1-8 16,-1-1-4-16,0 4 2 16,1 0 4-16,-1 0-7 15,0 0-3-15,-4 4-18 16,-4 7-5-16,-1 1-67 15,1 4-43 1,4 4 64-16</inkml:trace>
  <inkml:trace contextRef="#ctx0" brushRef="#br0" timeOffset="1621">503 394 120 0,'0'-3'46'0,"0"3"-35"0,0-4 3 0,0 4 1 16,0 0-9-16,0 0-3 15,-4 0-2-15,-1 0 1 16,1 0-1-16,-5 0 8 0,0 0 4 15,0 0 5-15,0 0 3 16,0 0-5-16,1 0 1 16,-6 4-6-16,5-1 1 15,0 5-9-15,5 0-4 16,0 0 4-16,-1 4 3 0,5 4 5 16,0-4 4-16,0 3-6 15,0-3-1-15,5 0-2 16,-1-4 1-16,0 0-6 15,5-4-1-15,0 4 2 16,5-8 1-16,-1 0-1 16,0 0-2-16,1 0 1 15,-1-4 1-15,-4 0-1 16,0 0-1-16,-1 0 1 16,1-4 1-16,0 0-3 15,-4-4 0-15,-1 0 1 16,1 1 0-16,-5-1 0 15,0-4 2-15,0 8 3 16,-5 0 2-16,1 0-3 0,-1 0-3 16,1 1 0-16,-5 3 1 15,0 0-3-15,-4 0 0 16,-1 4 1-16,1 0 2 16,0 0-3-16,-1 4 0 15,1 0 1-15,0 0 2 16,4-1-1-16,0 5-1 15,0 0 1-15,0 4-1 16,5 4 0-16,-1-4 2 16,1 4-1-16,4-1-1 15,0 1 3-15,0-4 0 16,4 0 1-16,1 0 0 16,4-4-5-16,0-1 1 15,-1-3 0-15,6-4 2 16,-1 0-1-16,0 0 2 0,1-4-2 15,-1-3-1-15,0-1 1 16,-4 0 1-16,0-4-1 16,0 0-1-16,-5 0 1 15,-4 0-1-15,0 4 0 16,-4 1 2-16,4-1-3 16,-4 0-2-16,-1 4 2 15,-4 0 2-15,0-4-2 16,1 8 0-16,-1 0-1 15,0 8 0-15,0-4 2 0,0 4 0 16,5 0 0-16,-1 0 0 16,1 3 0-16,-1 1 0 15,5 0 0-15,0 0 2 16,5-4-3-16,-1 0-2 16,1-4 2-16,-5-4 2 15,8 0 0-15,1-4 2 16,0 0-2-16,0 0-1 15,0-4 1-15,-5 0 1 16,1-4-1-16,-5 0-1 16,0 4 1-16,-5 1-4 15,-3 3 2 1,-1 0 1-16,0 4 0 0,-5 0 0 16,1 4 0-16,4 0-3 15,0 3 2-15,0 5 1 16,1 0 0-16,3 0-3 15,1 4 0-15,4 0 4 16,0-5 1-16,4 1 0 16,5-4-2-16,4 0 3 15,5-8 0-15,0 0-4 16,0-4-1-16,-1 0-2 16,-3-4 0-16,-5 0-8 15,-5 0-5-15,-4 1-2 16,-4-1 1-16,-1 0-3 15,-4 0 0-15,0 0-78 16</inkml:trace>
  <inkml:trace contextRef="#ctx0" brushRef="#br0" timeOffset="2238">397 604 104 0,'-9'0'41'0,"9"4"-32"0,-9 0 13 0,9 0 6 16,-5 0-5-16,1 3 1 15,-5 1-7-15,0 0 0 16,5 0-10-16,-1 4 5 0,1 0 1 16,-1 4 2-16,1-1 1 15,0 1-2-15,4 0 1 16,0 0-6-16,0-4-1 16,0-1-4-16,0 1-1 15,0 0-1-15,4 0-2 0,0-4-30 16,5-4-15-16,5 4-57 15</inkml:trace>
  <inkml:trace contextRef="#ctx0" brushRef="#br0" timeOffset="2617">570 616 156 0,'0'-4'60'0,"4"8"-47"0,5-8 8 0,-4 4 0 0,3 0-7 16,1 0 0-16</inkml:trace>
  <inkml:trace contextRef="#ctx0" brushRef="#br0" timeOffset="2778">619 616 322 0,'4'11'22'0,"1"1"-1"0,-1 4-3 16,5-4-1-16,-5 4-5 16,1-1-2-16,-1 1-4 15,1-4 1-15,-1 4-6 16,-4-4-1-16,0 0 0 15,-4 3 2-15,-1 1-1 16,1-4-1-16,-1 0-41 0,5-4-20 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7:32.35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222 196 128 0,'-5'-12'49'0,"1"16"-38"0,-1-4 8 0,5 0 1 15,5 0 1-15,-5-4 2 16,4 0 3-16,-4 4 3 0,9 0-15 16,-4 8 10-16,-1 11 3 0,1-3-8 15,-1 16-1-15,0-9-8 16,-4 25-4-1,5-1-3-15,-5 1-5 16,0-1 1-16,-5-8-6 16,5-3-3-16,0-8-19 15,0-9-6-15,0-7-22 16,0-12-9-16,9-12-17 16</inkml:trace>
  <inkml:trace contextRef="#ctx0" brushRef="#br0" timeOffset="76">453 219 184 0,'4'-31'68'0,"-4"39"-52"0,5-20 3 0,-5 20-1 15</inkml:trace>
  <inkml:trace contextRef="#ctx0" brushRef="#br0" timeOffset="646">462 215 331 0,'-5'24'19'16,"1"4"-10"-16,-1-1-1 0,-4 1 2 15,-4 3 3-15,-5-3 2 16,-4 4-13-16,0-5-5 15,-5 1 5-15,1-4 3 16,3-1 2-16,6-3 1 16,-6-4-4-16,6-4-1 15,3-4-1-15,10-1 1 0,4-7-4 16,4-3 0-16,5-5 1 16,9-4 2-16,0-4-3 15,4-4 0-15,0 4-1 16,0 1-2-16,1-1 3 15,-1 4 0-15,-4 0 1 16,-1 8 0-16,6 4 0 16,-6 4 0-16,-3 4 0 15,3 8 2-15,1 0-1 16,-5 3-1-16,5 5 1 16,0-4-1-16,4-4 0 15,0-5 2-15,18-7-6 16,0-4-1-1,-4-7-3-15,-1-5 5 16,-4-4 1-16,1-8-1 16,-15 0 2-16,1-3 1 0,-5-1 2 15,-8 5-6-15,-1-9 1 16,1 4 1-16,-5 9 1 16,-5 3 5-16,-4 4 2 15,5 8 2-15,0 0 2 16,-1 4 4-16,1 8 3 15,-5 4-5-15,4 8-2 16,1-1-5-16,8 9-4 16,1-4 2-16,4 3 2 15,-5 1-2-15,5-4 0 16,4-5-21-16,1-7-8 0,-1-4-38 16,0-12-16-16,9-4-27 15</inkml:trace>
  <inkml:trace contextRef="#ctx0" brushRef="#br0" timeOffset="812">772 14 256 0,'-13'-8'96'0,"9"12"-75"0,13 0-16 15,-9 4-12-15,8-4-31 16,1 8-8-16,-4-1-44 15,8-3-18-15,0-4 55 16,1 4 27-16</inkml:trace>
  <inkml:trace contextRef="#ctx0" brushRef="#br0" timeOffset="1786">1137 373 220 0,'-14'-4'85'0,"19"12"-66"0,-5-12-6 0,0 4-6 16,0 0-3-16,4 0 2 16,-4 0 20-16,5 8 9 0,-5-8 14 15,4 12-27 1,1 0-7-16,-5 4-6 0,4-1-5 15,-4 5-1-15,4 0-3 16,-4 0-1-16,5-1 5 16,-5 1 5-16,0 0-5 15,0-1 0-15,0-7 2 16,-5 0 1-16,1-4-3 16,4-8-3-16,0-4 0 15,0-8 1-15,4-4-1 16,1-3-1-16,4-9-2 15,0 0 1-15,4-3 1 16,0 3 2-16,5 1-3 16,0 7 0-16,0 8 1 15,-1 4 0-15,1-4 0 16,4 12 2-16,-4 4-1 0,9 8 2 16,-5 4 2-1,-4 4-7-15,4-1 0 16,-9 1 2-16,1 0 4 15,-6-4-6-15,-3-1 0 16,-1-3 2-16,-4-4 4 16,0-4-1-16,-4-4 0 15,4-8 1-15,4 0 0 16,-4 0-5-16,5-7 1 16,4-1-2-16,0-4 0 0,-1-8 2 15,10 13 0-15,0-9 0 16,0 8 2-16,-1-4-3 15,1 9 0-15,-4-1-1 16,-1 4 0-16,5 8 2 16,-1 4 2-16,-3 4-1 15,-1 4-1-15,-4 3-4 16,0 1-2-16,-5 0 0 16,1 0 4-16,4 3 10 15,-1-3 4-15,6 0-5 16,4-4-2-16,-1-4-8 15,5 0 0-15,5-8-6 16,0-4-1-16,-1 0 7 16,-3-4 4-16,-1-4 2 15,-4 0 1-15,-5-4-7 16,-4 1 0-16,-5-1 1 0,5-4 1 16,-4 0 1-16,-10 5 0 15,5 3 0-15,0-4 0 16,-9 0 2-16,5 8 3 15,-1 8-2-15,5 4 0 16,-4 8 1-16,4 0 2 16,4 4-3-16,1-1 0 15,-1 9-3-15,10-4-1 16,-6 0-4-16,10-1 1 16,-4-3-25-16,3-8-8 15,1-4-30-15,9-4-12 0,-1-4-42 16</inkml:trace>
  <inkml:trace contextRef="#ctx0" brushRef="#br0" timeOffset="2252">1998 30 176 0,'-22'-12'66'0,"26"8"-52"0,1 0-3 16,-10 0-13-16,1 0-8 16,-5 4 30-16,-4 0 13 15,-1 0-16-15,1 4 7 0,4 8 3 16,0 4-11-16,5 3-1 16,4 1-9-16,9 8-2 15,4-8 0-15,0-5 0 0,5-11-2 16,9 0-2-16,-5-8-4 15,5-8 0-15,-5-7 2 16,-4 3 3-16,-5 0 0 16,-4-8-1-16,-9 9-4 15,-5-1 0-15,-8 8-11 16,0 0-3-16</inkml:trace>
  <inkml:trace contextRef="#ctx0" brushRef="#br0" timeOffset="15224">75 1230 116 0,'-4'-16'44'0,"22"20"-35"0,-27-8 9 0,9 4 4 15,0 0-9-15,0 0 16 16,4 16-1-16,1 7-15 16,-5 9 4-16,4 12 3 0,5 3-7 15,0 16 0-15,0 4-5 16,-5-4-3-16,-4 4-2 16,5-3-3-16,-1-1 1 15,-4-4-1-15,0-8-3 16,-4-3 2-16,4-17-15 15,-5-11-4-15,-8-8-17 16,-1-12-6-16,-3-20-10 16,3-4-16-1,5-7 27-15,-8-5 15 16,3 1 13-16,5-5 11 16,-4-7 4-16,9-4 18 0,8-5 10 15,1 1 5-15,-1 4 1 16,0-1-1-16,14 9-1 15,-4 0-5-15,-1 7-3 16,0 4-9-16,9 5-5 16,-4 7-6-16,0 4-4 0,4 8 2 15,0 12 0-15,5 4 3 16,-5 8-3-16,5 8 0 16,-5 3-3-16,0-3-3 15,-8 0 4-15,-1-1 3 16,-4 1-1-16,-9-4 0 15,0-4-1-15,-9-5-2 0,-4 5-15 16,-1-12-5-16,-3 0-19 16,3-8-7-16,1-4-27 15</inkml:trace>
  <inkml:trace contextRef="#ctx0" brushRef="#br0" timeOffset="15766">377 1234 152 0,'5'-12'57'0,"-1"20"-44"0,1-4 10 16,-5-4 0-16,4 8-7 15,0 0-1-15,1 7-1 16,-5 5 2-16,4 4-9 16,1 3 2-16,4-3 2 0,0 4-2 0,-1-1 0 15,1 5-1-15,0-8 0 16,0 3-4-16,-5-3-3 15,5 0 4-15,0-5 4 16,-9 1-12-16,0-8-4 16,0 0 5-16,0 0 3 15,-4-4 0-15,-1-12-1 16,1 4 3-16,-1-12 2 16,1-8-2-1,4-4-2-15,9-11 2 16,0-5-9-16,4-7-1 15,5 4 2-15,0 3 2 16,-1 5 0-16,1 3 1 0,-4 4 4 16,3 12 1-16,5 5 3 15,1 7 3-15,-1 8-11 16,5 7-5-16,-10 9 5 16,1 4 3-16,0 0 2 15,-9-1 3-15,-5 5-3 16,-4-8 0-16,0-1 1 15,-9-3 2-15,-4-4-1 16,-5-4 0-16,5-8-3 16,0-8-2-16,-1-4 1 15,1-8-1-15,8-3-20 16,10-1-9-16,4 0-12 16,0 1-4-16,4 3-49 15</inkml:trace>
  <inkml:trace contextRef="#ctx0" brushRef="#br0" timeOffset="16154">901 1340 136 0,'-13'12'52'0,"17"-8"-41"0,5 16 0 0,-9-20-4 16,0 0-3-16,0 4 0 15,0-4 9-15,0 0 3 16,0 0 4-1,9-4-11-15,4-4-3 0,1-4-2 16,-1 0-2-16,0 0-2 16,1 1 1-16,-5-5-1 0,-5 0 2 15,1 0 1-15,-5 0-1 16,-5 5-2-16,-4 3 7 16,0 0 3-16,-8 0-1 15,-1 8 0-15,0 8 3 16,0 4 3-16,1 3 0 15,3 9 4-15,-4 0-11 16,10 3-4-16,8 5-1 16,0-4 2-16,8-5-4 15,6-7-1-15,4 4-9 16,8-8-2-16,1-8-25 16,4-8-11-16,0-8-36 15,0 0-32 1,0-4 46-16</inkml:trace>
  <inkml:trace contextRef="#ctx0" brushRef="#br0" timeOffset="16606">1203 1226 172 0,'-4'-16'66'0,"4"12"-52"0,-9-4 19 0,9 4 4 16,0 4-8-16,0 0-2 16,0 0-11-16,0 8-3 15,0 0-7-15,0 8 3 0,0 4 3 16,0 3 0-16,4 5 1 15,1 7-5-15,-1-3 0 16,-4 4-5-16,0-9 0 16,5-3 1-16,-5 0 0 0,0 7-2 15,0-11-2-15,0-12 1 16,0 8 1-16,0-9-1 16,0-3 2-16,0-8-2 15,0-3-1-15,0-5-6 16,4-8-1-16,1-4-2 15,3-11 1-15,6 3 2 16,-1 1 4-16,0-1 1 16,1 8 1-16,4 1 0 15,-5 3 2-15,0 4-1 16,5 4-1-16,-5 8-2 16,5 4 1-16,-5 8 1 15,1 8 0-15,-1 8 0 16,-4-1 0-16,-5 13 0 0,5-8 0 15,-4-5-3 1,-1-3 2-16,1 4-12 0,3-12-5 16,1-9-30-16,5-3-14 15,8-3-40 1</inkml:trace>
  <inkml:trace contextRef="#ctx0" brushRef="#br0" timeOffset="17250">1789 1226 192 0,'-13'-20'74'0,"9"16"-58"0,-5-4-2 0,4 8-3 0,-3-4-4 15,-6 4 3-15,-4 0 6 16,1 4 2-16,-6 0-9 16,1 4 8-16,0 4 3 0,4 4-6 15,1 3-1-15,-1 1-5 16,4 4 0-16,6 4-7 15,-1-9-1-15,9 5 2 16,4-8 1-16,5-4-1 16,4-4 1-16,5-5 0 15,0-6 1-15,4-1-5 16,0-8 1-16,0-4 0 16,1 0 2-16,-6 0-3 15,-3 1 0-15,-5 3 1 16,0 0 0-16,-5 4-3 0,0 4 2 15,-4 4 3-15,0 0 1 16,0 8-1-16,0 4-2 16,5 0 3-16,4-1 0 15,4-3-4-15,5 0 1 16,8 0 0-16,1-8 0 16,4-4 0-16,0-4 2 15,5-7-6-15,-10-1 1 16,6-8-4-16,-6-4 2 15,-4-3 3-15,-8 3 1 16,-5-3 1-16,-9-5 2 16,0 4-1-16,-5 9-1 15,1 3-2-15,-5 4-1 16,4 12 2-16,-3 4 4 16,3 8 3-16,5 4 2 15,0 12 2-15,5 3-1 16,-1 5 0-16,9 3-5 15,-4 1-1-15,9-4-1 16,0-1-2-16,-5-7-19 16,0-8-10-16,1-4-18 15,3-12-9-15,-3-8-40 16,-5-4-31 0,-9-4 51-16</inkml:trace>
  <inkml:trace contextRef="#ctx0" brushRef="#br0" timeOffset="17310">2056 1159 184 0,'-27'-24'68'0,"23"24"-52"0,-5 4 3 0,5-4 1 16,4-4-8-16,8 4-2 16</inkml:trace>
  <inkml:trace contextRef="#ctx0" brushRef="#br0" timeOffset="17401">2047 1135 338 0,'36'-4'1'0,"-5"4"-2"16,9-4-16-16,4 0-6 16,5 0-30-1,0-4-47-15,-5 0 18 16</inkml:trace>
  <inkml:trace contextRef="#ctx0" brushRef="#br0" timeOffset="17941">2562 1064 188 0,'-4'-16'71'0,"4"28"-55"0,-18-16 11 0,14 4 0 15,-5-4-2-15,0 4 0 16,0 0-6-16,-4-4 1 0,-1 0-11 16,1 4-1-16,-5 0 2 15,0 4 0-15,-4 4 4 0,4 4-7 16,-4 4-2-16,9 0-1 15,4-1 2-15,0 1-1 16,5 0 0-16,8-8-6 16,5 0 1-16,4 0 4 15,5-8 5-15,4-8-12 16,1 0-4-16,-1-4 0 16,0 0 4-16,0 0 0 15,-4-4 1-15,-5 5 0 16,-4-1 0-16,0 4 2 15,-5 0 0-15,-4 8-3 16,0 0 2-16,0 0 1 0,0 8 0 16,5-4 0-16,-1 8 0 15,10-4 0-15,-1 7 2 16,9-3 1-16,0 0 1 16,10-8-5-16,3-4 1 15,-4-8-7-15,5 0 0 16,-1-4-6-16,-8-7 1 15,-1 3 4-15,-3-8 4 16,-6-15 3-16,-3-1 3 16,-5-3-3-16,0 3 0 15,-1 5 3-15,-3 3 1 16,-1 5 3-16,-4 15 1 16,5 20 1-16,-1 11 0 15,5-3 0-15,-4 24 0 0,3-1-2 16,1 8-1-16,5 9-6 15,-6 3-1-15,1 0-134 16</inkml:trace>
  <inkml:trace contextRef="#ctx0" brushRef="#br0" timeOffset="18858">355 2308 124 0,'-9'-20'46'0,"9"12"-35"0,-4-24 12 16,4 24 2-16,0-3 2 15,-5 3 3-15,1-4-7 0,-1 0-2 16,5 8-12-16,0 4 3 0,0 12 2 16,5 4 6-16,-1 7 2 15,1 5-5-15,4 4-2 16,-1 7-9-16,1 8-4 15,0 13-1-15,0 7-1 16,0 0 0-16,0-8 2 16,0 0-10-16,0-15-2 15,4-13-22-15,-4-11-6 16,0-20-23-16,-5-12-9 16,-4-15 13-16,-4-17 25 15,4-11 34-15,-5 0 38 16,5-1 20-16,-4 5-19 15,4-4-11-15,0 3-7 16,4 1-3-16,5 4-11 16,9 3 1-16,0 1 1 0,8-1-2 15,1 13 0-15,4 7-5 16,0 8-1-16,0 12-3 16,-4 12-1-16,-5 8 1 15,-4 8 2-15,-9 7-1 16,-5 9 2-16,-4-9 0 15,-9 1 1-15,-8-4 0 16,-6-5 0-16,6-7-16 16,-1-8-6-16,4-8-44 0,6 0-18 15,8-8-13 1</inkml:trace>
  <inkml:trace contextRef="#ctx0" brushRef="#br0" timeOffset="19817">941 2086 176 0,'18'-3'68'0,"-18"6"-52"0,-9 5 8 0,5-8 0 16,4 4-6-16,-5 0 2 15,-8 8-2-15,0 0 0 16,4-4 6 0,-5 23-13-16,1-3-1 0,9-8-3 0,4 3-3 15,0 1-1-15,9-4 1 16,4-8 2-16,5 0-3 15,4-5-2-15,4-3-5 16,-3-8 0-16,-1-3-14 16,-4-1-5-16,-1 0 23 15,-8-16 10-15,-4 0-3 16,-10 1-3-16,1-1-1 16,-9 0 2-16,-1 9-4 15,-4 7-3-15,1 4-2 16,-1 4 3-16,5 8-2 15,4 0 1-15,4-1 0 16,10-3 0-16,8 8-7 16,9-12-2-16,5 0-5 15,4-8-3-15,0-4 6 0,5 5 3 16,-1-9 6-16,-4 0 2 16,-4-8 2-16,-5 5 0 15,-9-1 6-15,1 0 6 16,-10 0 3-16,1 5 0 15,-5 3-5-15,-9 4-2 16,0 4 0-16,-5 4 0 16,1 4-4-16,0 4-1 15,4 7 3-15,5 1 1 16,4 4-1-16,4 0-1 16,5 3-1-16,4 1 2 15,5 12-3-15,0-13-2 0,4 5-3 16,0 0 1-16,-4-1 1 15,0-7 0-15,-5 4 0 16,-9-1 2-16,-4 5-1 16,-8-12 2-16,-10 0 0 15,0-5 1-15,-4-7 0 16,-5-4 2-16,0 0-5 16,5-4-1-16,5-3-2 15,3-5 0-15,5 8 2 16,9-8 2-16,0 8-3 15,9-4 0-15,9 4-1 16,0 4 0-16,4 0 0 16,5-4 0-16,-1 12 0 15,14-8-2-15,-4 0-6 16,-1-4-2-16,5-4-4 0,-4-4-1 16,-5-3 8-16,0-9 2 15,-4 0 5-15,-5-7 3 16,-9-9 4-16,0-11 4 15,-8 3-11-15,-1-3-5 16,-8 8 7-16,-1 3 6 16,1 9 2-16,0 7 3 15,-5 4-8-15,0 12-4 16,4 8 4-16,1 4 3 16,-5 8-1-16,9 8 2 15,0 11-4-15,0 5 0 16,0 3 1-16,4-3 0 0,1-8-27 15,-1-1-11-15,-4-3-36 16</inkml:trace>
  <inkml:trace contextRef="#ctx0" brushRef="#br0" timeOffset="20357">1474 2047 192 0,'-18'-4'71'0,"14"0"-55"0,4-4 6 16,0 4 2-16,9 0-11 15,4 0-2-15,5-4-6 16,4-3-4-16,9-5 0 16,9-8-8-16,0 0 0 0,5 1-8 15,-5-1-1-15,0 0 7 0,-9 5 2 16,-9 3 5-16,-4 4 1 16,-5 0 7-16,-4 4 6 15,-5 0 0-15,-4 0 3 16,0 5 3-16,0-5 3 15,0 8-9-15,0-4-4 16,0 12 3-16,0-1 5 16,0 9 3-16,0 4 1 15,0-4-9-15,0 11-2 16,0 1-5-16,0 8-1 16,0-5-1-16,0-3-2 15,0-5 1-15,-4-3-1 16,-1 0 0-16,1-8 2 15,4 0 3-15,0-12 2 16,9-4-17-16,4-8-5 0,5-4-2 16,4-8 2-16,5 1 7 15,4-1 2-15,0 4 1 16,-9 1 4-16,0 3 0 16,5 4 1-16,-9 4-3 15,-9 8 2-15,-1 8 1 16,1 4 0-16,-4 4 0 15,-1 3 2-15,1 5-3 16,-1 0 0-16,1-5-17 16,-5 1-5-16,13-4-33 15,0-4-14-15,1-8-18 16</inkml:trace>
  <inkml:trace contextRef="#ctx0" brushRef="#br0" timeOffset="20989">2402 1806 232 0,'-13'-16'88'0,"9"16"-69"0,-14-11 4 0,13 14-2 15,-3-3-9-15,-6 8-2 16,-4 0-1-16,5 0 1 16,0 4-5-16,-1 4-1 0,-3 0 2 15,3 3-3-15,10 1-2 16,-1 0 0-16,10-4-1 0,4-5 0 15,4-3 2 1,5 0-3-16,0-8-2 0,-1-4-3 16,1-4 1-16,0-3 3 15,-5-5 1-15,1 0-2 16,-6 0 2-16,1 0 1 16,-4 1 2-16,-5 3-1 15,0 4-1-15,0 4 3 16,-5 0 0-16,1 8-1 15,-1 4 1-15,1 8 2 16,4-1 2-16,0 9-6 16,9 0-2-16,4-1 2 15,5-3 1-15,4 0 0 16,5-12 1-16,0-8-20 16,4-8-8-16,-5-8 10 0,1-4 8 15,0-3 5-15,-10-9 2 16,-8 1 0-16,0-5 0 15,-4-11 0-15,-5-1 2 16,0 9 5-16,-5-1 4 16,1 5-2-16,-1 11 0 15,1 8-5-15,-1 8-1 16,-4 8 5-16,1 8 3 16,3 8 5-16,1 4 2 15,4 4-3-15,0 3 1 16,4 5-7-16,1-1-1 0,3 5-2 15,1-5-1-15,9-3-6 16,0-4-1-16,0-8-32 16,4-13-13-16,9-3-49 15,-9-7-19-15,0-1 15 16</inkml:trace>
  <inkml:trace contextRef="#ctx0" brushRef="#br0" timeOffset="21426">2616 1747 108 0,'4'-4'44'0,"0"8"-35"0,19-12-24 0,-14 4-11 0,8 0 9 16,1-4 8-16,0 4 20 16,4 4 10-16,-4-4-6 15,0 4-3-15,-1-4-36 16,-3-3-16-16,3-1 4 15,1 8 6-15</inkml:trace>
  <inkml:trace contextRef="#ctx0" brushRef="#br0" timeOffset="22099">3188 1632 216 0,'-13'-11'82'0,"0"11"-64"0,-1-16-4 0,1 8-6 16,0 8-7-16,-5-8-1 15,0 8 5-15,1 8 4 16,-6-4-5-16,10 8 11 0,0-4 7 0,-1 3-9 16,1-3-4-16,13 8-4 15,4-4-3 1,5 0-2-16,9-4 3 16,4-4 0-16,5 0-4 15,0-4-1-15,-1-4-8 16,-4-4-2-16,-4-4 11 15,-4 0 7-15,-6-8-2 16,1 5 0-16,-4-1-4 16,-5 0-1-16,-5 12 5 15,5 0 5-15,0 0-7 16,-4 4-1-16,4 12 1 16,0 0 1-16,4 4-1 15,10-5 1-15,-1 1 0 16,5-4 3-16,4 4-5 0,9-12-3 15,0 4-10-15,-4-12-3 16,-1-8 1-16,1-7 3 16,-5-5 5-16,0-4 3 15,-8-7 2-15,-5-8 3 16,0 3 1-16,-5 9 1 16,0 3 17-16,-4 8 9 15,0 9-9-15,-4 7-2 16,4 12-2-16,4 15-2 15,1 13-3-15,-1 7-2 16,1 13-4-16,8 7-1 16,0-8-41-16,-4 1-17 0,5-1-89 15</inkml:trace>
  <inkml:trace contextRef="#ctx0" brushRef="#br0" timeOffset="24759">621 2702 132 0,'-4'-4'49'0,"17"12"-38"0,-17-12 15 15,4 4 3-15,0 0 1 0,9 0 2 16,-14 0-17-16,5 8-9 16,0 0-4-16,0 8 0 0,0 4 1 15,-4 7 5-15,4 9 5 16,-5 3-7-16,5 5-1 15,-4-9-5-15,0 1-1 16,-1-5 1-16,1-3 2 16,-1-4-14-16,1-5-5 15,4-7-13-15,-5-4-6 16,1-8-34 0,0-4-30-16,4-12 39 15</inkml:trace>
  <inkml:trace contextRef="#ctx0" brushRef="#br0" timeOffset="25402">582 2671 192 0,'8'-44'71'0,"1"28"-55"0,-4 1 2 16,4 11-3-16,-1-4-8 15,6 4-2-15,4 0 0 16,-5 0-1-16,14 8-2 16,4 4 1-16,-5 12 0 0,-4 3 1 15,1 5 2-15,-10 3-1 16,-4 9 2-16,-9-1-2 15,-5-3 0-15,-3 0-3 16,-19 3-2-16,0-11 1 16,1-9-1-16,-1-7 0 0,5 0 0 15,0-4 0 1,8-4 2-16,5-4-1 0,5 0-1 16,4-12 1-16,9 4 1 15,4 0-3-15,0 0-2 16,1 0 2-16,4 8 0 15,-1 0 1-15,-3 12-3 16,-1 4 0 0,0 0 4-16,-4 0 1 15,0-1 0-15,18 1 3 16,-5-4 4 0,0-4-27-16,5-4-10 15,-1-8 5-15,5 0 3 16,1-4 12-16,-6-4 7 0,1 4 1 15,0-15 0-15,-5-1 3 16,-5 0 0-16,-3 9 3 16,-5-9 1-16,-5-8 3 15,-4 5 1-15,0 3-1 16,-4 0 1-16,-5 8-2 16,-5 5 2-16,1 7-4 15,-5 4-2-15,1 4 6 16,-1 4 3-16,5 7-5 15,-1 5-1-15,1 4-2 16,4 3 1-16,9 5-6 16,0-4-1-16,9-9 2 15,4 5 1-15,5-12 3 0,9 0 1 16,4-8-30-16,4-4-14 16,1 4-30-16,-1-12-13 15,-4-8-10 1</inkml:trace>
  <inkml:trace contextRef="#ctx0" brushRef="#br0" timeOffset="26572">1408 2647 184 0,'0'-8'71'0,"-5"4"-55"0,1 4 0 0,4 0-5 0,-5 0-5 15,-4 4 1-15,0 4 5 16,-4 0 4-16,0 4-8 15,0 0 0-15,-1 3 2 0,1 1-6 16,4 4 0-16,0 0-2 16,9-5 1-16,5-3-2 15,8 0-1-15,5-4 3 16,8-4 0-16,1-8-1 16,0-4 1-16,-5-8-2 15,0 1-1-15,-4-9 1 16,-5 0-1-16,-4-3 0 15,-5-1 0-15,-4 4 0 16,0 1 0-16,-4 3 2 16,4 4 1-16,-4 8-1 15,-1 4-2-15,1 12 7 0,-1 12 5 16,1 7-2-16,4 13 2 16,0 15-5-16,0 4-2 15,0 5-2-15,-5-1-3 16,1-4 1-16,-5-4-1 15,-9-3 2-15,0-9 1 16,-8 0 1-16,-1-11 0 16,-4-16-2-16,9-8 1 15,0-12-2-15,-1-12-1 16,6-8-13-16,8-3-4 16,9-5 9-16,4-4 6 15,10-3 0-15,3-8-1 16,10 7 2-16,4 1 0 15,5 3-4-15,-5-3 1 0,0 7 0 16,0 4 2-16,-4 1-8 16,-1 3-3-16,-4-4 7 15,1 5 2-15,-6-1 1 16,-3 4 2-16,-1 5 1 16,0-1 0-16,-4 4 2 15,-4 4 1-15,-5 4 1 16,0 0 2-16,0 8 6 15,-5 4 2-15,5 4-5 16,-4 0-3-16,-1 3-1 16,5 1 1-16,-4 4 1 15,4 4 1-15,4-1-7 16,10-7 0-16,-1 4 1 16,5-8 1-16,4-4 1 0,5-4 0 15,-1-4-5-15,-4-12-1 16,1 0 1-16,-1-4 2 15,-4-8 0-15,-1 1 2 16,-8-1-2-16,0 4-1 16,0 1 1-16,-5 3-1 15,-4 4-3-15,0 4 2 16,0 4-1-16,-4 4-2 16,0 4 3-16,4 8 0 15,0 4 1-15,0 3 2 16,4 5 1-16,9 4 1 15,1-5-2-15,3-3-2 0,-3 0 1 16,12-12 3 0,5-4 2-16,-4-8-5 15,-5-8 0-15,5-4-3 16,-9-8-2-16,-9-3 0 16,-1-5 0-16,-3-3 0 15,-1-1 3-15,-8-3-2 16,4 3-1-16,4 9 3 15,5 3 2-15,-9 4-2 16,0 8-2-16,0 4 2 16,5 8 2-16,-5 8 2 15,4 8 1-15,5 4 4 16,0 7 5-16,-5 5-7 16,1 8-1-16,4-1-3 0,4 0 1 15,-4-11-7-15,4 0 1 16,5-12-28-16,0-5-9 15,4-7-22-15,5-12-9 16,-1-7-27 0</inkml:trace>
  <inkml:trace contextRef="#ctx0" brushRef="#br0" timeOffset="27474">2553 2426 196 0,'-9'-12'74'0,"9"16"-58"0,-13-8 7 0,4 0 1 15,-4 8-6-15,-5 0 1 16,-4 0-1-16,-5 4 0 16,1 4-9-16,-1 4 3 0,5-1 4 0,4 1-6 15,5 4-3-15,4 0-4 16,4-1 0-16,10-3 0 16,4 0 1-16,9-8 0 15,4-4 0-15,-5 0-2 16,15-12 1-16,-1-4 0 15,-5-4 3-15,-3-4-5 16,-6 1-1-16,-8-5-2 16,0 4 0-16,0 4 0 15,-5 1 0-15,-4-1 0 16,-4 8 0-16,-1 4 0 16,1 8 0-16,0 0 2 15,-1 4 0-15,5 4-3 0,5 3 2 16,3 1 1-1,1 4 2-15,5-8-1 0,3 0 2 16,-3-4-4 0,8-8 0-16,5-4-6 0,-5-4-3 15,0-4-1-15,0-4 1 16,0-4 6-16,-8 5 2 16,-1-5-1-16,-4-4 2 15,0 4 1-15,-5 5 2 16,5-5-1-16,-9 4-1 15,5 4 1-15,-10 12-1 16,5 0 2-16,5 12 1 16,-1 4 5-16,5 4 5 0,-9 3-3 15,4 9 0-15,1 3-4 16,-1 5-1-16,1-5-3 16,-5 1 1-16,4-12-2 15,1-5-1-15,-5-3 3 16,0-4 2-16,0-12-4 15,0-4-3-15,0-8-8 16,-5-8-4-16,5-3 3 16,0-9 2-16,0 1 0 15,5-5 1-15,-5 1 5 16,8-1 1-16,1 4 2 16,9-7 2-1,4 7 1-15,1 13-1 0,-1 3-2 16,4 4 1-16,1 8-1 15,-5 4-3-15,0 8 2 16,-8 8 1-16,-5-4 2 16,-14-1 3-1,-4 1 2-15,0-8 1 16,-4 0-7-16,0-4 0 16,-1-4 1-16,6-8 3 15,3-3-4-15,5-5-1 16,5 0 0-16,3-4 0 15,1 5-3-15,5-1 0 16,-1 4-14-16,0 0-4 16,-4 9-20-16,0 3-9 15</inkml:trace>
  <inkml:trace contextRef="#ctx0" brushRef="#br0" timeOffset="28569">3268 2383 160 0,'9'-4'63'0,"-13"0"-49"0,4 4-4 16,4-4 54-16,-4 0-19 16,0 0-12-16,5 0-8 0,-5 4-16 15,0 0-1-15,0 8-1 0,0-4 1 16,0 4 0-16,-5 3-4 16,5 1-1-16,9 0-1 15,0 0-2-15,0 0 1 16,0-4 1-16,-5-4-1 15,14-4 2 1,0-4-2-16,-5 0-1 16,-4-8 3-1,4-4 0-15,-8 4-1 16,4-7-2-16,-14 11 1 16,1-4-1-16,4 8 0 15,-5-4 0-15,-4 8-3 16,1 8 0-16,-1 4 4 0,4 7 3 15,1 13 3-15,-1 11 3 16,1 9-1-16,-1 7 0 16,-3 4-3-16,-1 4-1 15,4-4-1-15,-4-7 0 16,-4-9 0-16,0-11 0 16,-1-5-2-16,1-11-2 15,-5-4-15-15,5-12-7 16,0-12-25-16,4-4-7 15,4-12-45 1,10-11-45-16,4-9 50 16</inkml:trace>
  <inkml:trace contextRef="#ctx0" brushRef="#br0" timeOffset="28916">3490 2465 168 0,'5'-7'66'0,"-1"3"-52"0,-4 0-3 16,5 4 33-1,-5-4-15-15,0 4-9 16,0 0-4-16,4 8-11 16,-8-1 1-16,4 1 4 0,-5 8 5 15,10 0 5-15,-10 0-8 16,1 3-4-16,-1 5-3 16,10 0-1-16,-1 0-2 15,-4-9 1-15,5-3-2 16,4 0 2-16,4-12-2 0,-4-4-1 15,-5-8 1-15,5 0 1 16,-4-3-3-16,-5-1 0 16,-5-4-1-16,5 0 0 15,-13 5-3-15,4-1 1 16,-9 4-11-16,14 4-3 16,-14 0-13-16,18 4-3 15,-9 4-20-15,9 0-5 16,0 0-22-1</inkml:trace>
  <inkml:trace contextRef="#ctx0" brushRef="#br0" timeOffset="29366">3712 2450 176 0,'5'-16'68'0,"-5"12"-52"0,0-4 10 0,0 4 1 0,0 0-11 16,-5 0-2-16,-3 4-4 15,-1 0 1-15,0 0-6 16,0 4 4-16,-4 4 3 0,-1 0-6 16,1 4-3-16,0 0 2 15,4-1 1-15,4 1-2 16,5 0-3-16,5 0 0 16,4-4 1-16,4-4-1 15,5-8 2-15,0 0-2 16,-1 0 2-16,1-4-2 15,0 0-1-15,-5 0 1 0,-4 0 1 16,-5 0-1-16,-4 1-1 16,0 3 1-16,-4 0-1 15,0 4 4-15,-1 8 2 16,1 7 0-16,-5 13-1 16,4 4 3-16,1 11 5 15,-5 0-5-15,5 5 0 16,-5-1-4-16,0 1-1 15,4-9-1-15,-3 1 1 16,-1-5 0-16,0-15 3 16,0-4-23-16,0-9-8 15,5-14-37-15,4-1-12 16,4-16-37-16</inkml:trace>
  <inkml:trace contextRef="#ctx0" brushRef="#br0" timeOffset="29755">3908 2481 192 0,'4'-16'71'0,"-8"16"-55"0,-1-4 4 15,1 4 0-15,4 0-3 16,-4 0-1-16,-1 0 5 16,-4 0 3-16,0 0-12 15,0 0-5-15,1 8 0 0,-1 0-2 16,0 4 2-16,0 0-6 15,5 0-1-15,4 0 0 0,0-1 0 16,4-3 2-16,5 0 3 16,4-4-2-16,5-4-2 15,0-4-3-15,-1 0 1 16,1-4 1-16,-4-3 0 16,-6-1 0-16,-3 0 2 15,-1 4-1-15,-4 0 2 16,0 4 4-16,0 4 6 15,-4 4-5-15,4 8 0 16,0 8 0-16,0 7 2 16,0 9-3-16,4 7-2 15,1 5-2-15,-1-1-3 16,-4 0-21-16,5-7-11 16,-5-5-105-16</inkml:trace>
  <inkml:trace contextRef="#ctx0" brushRef="#br0" timeOffset="30656">728 3440 88 0,'0'-11'33'0,"-13"7"-26"0,31 8 5 0,-18-4 2 16,0 0 3-16,0 0 4 16,13 0 11-16,0 0 4 15,0-4-3-15,1 4 0 0,8 0-19 16,-9 0-4-16,1 0 1 0,-1 0-5 15,5 0 2-15,0 4 6 16,8-4 3-16,10-4-17 16,4 0-7-16,4 0 3 15,5 0 3-15,0 0-7 16,-5 0-4-16,-4-4-16 16,-4 4-8-16,-14-4-44 15,5 4-34 1,-5 8 46-16</inkml:trace>
  <inkml:trace contextRef="#ctx0" brushRef="#br0" timeOffset="31016">1434 3377 156 0,'9'4'57'0,"13"-16"-44"0,-8 12 7 0,-5 0 3 16,8 0-8-16,5-4 0 15,10 1-1-15,8-5 4 16,8-4-10-16,10 4 0 0,0 0 2 16,0 0-4-16,13 0-1 15,4-4 0-15,-4 1-1 16,5 3 0-16,4 0 0 16,4 4-2-16,-4 0-2 15,9 4 1-15,-5 0 1 0,-8-4-3 16,-1 0 0-16,1 0 1 15,-5-4 0-15,-5 4-3 16,-3 0 2-16,-10 0 3 16,-4 0 1-16,-9 0-4 15,-5 4-1-15,-4 0-17 16,-9 0-7-16,-4 0-42 16,0 0-50-1,-9 4 30-15</inkml:trace>
  <inkml:trace contextRef="#ctx0" brushRef="#br0" timeOffset="31512">955 3764 120 0,'0'-8'46'0,"0"8"-35"0,8 4-6 16,-8-4-3-16,9 0 9 16,0 0 5-16,9 0 7 15,4-4 3-15,9 4-11 16,9 0-6-16,5 0-6 15,8 0-5-15,5-4 1 0,4 0 1 16,0 0 2-16,0 1-1 16,-4-1 2-16,-5 4-2 15,-4-4 2-15,-9 4-7 0,-9 0-1 16,-9-4-31 0,-8 4-58-16,-14 0 8 15</inkml:trace>
  <inkml:trace contextRef="#ctx0" brushRef="#br0" timeOffset="31891">1852 3701 144 0,'26'4'55'0,"-12"4"-43"0,-5-8 8 0,8 4 2 16,1-4 4-16,13 4 5 0,5-4-11 15,4 0-2-15,8-4-10 16,1-4 1-16,5 0 4 0,8 0-1 16,9 0 1-16,4 4-12 15,-4 4-3-15,9 0 10 16,-4 0 6-16,-5-4-5 16,-4-4 0-16,-5 8-1 15,-5-3 2-15,-8-5 1 16,-4 4 3-16,-10-4-3 15,-8 4-1-15,-5 0-4 16,-4 0 1-16,-5 0-6 16,1 0-3-16,-6 4-43 15,1 4-18-15,-4 4-65 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8:08.13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182 17 124 0,'5'-12'49'16,"-5"16"-38"-16,0-8 23 0,0 4 11 0,0-4-14 15,0 4-3-15,0 0-10 16,0 0-3-16,-5 4-9 16,1 4-2-16,0 0 2 0,-1 4 1 15,-4 0 3-15,0 4 8 16,0 7 6-16,-4 5-7 15,0 0-2-15,4-9-6 16,-9 13-1-16,5 0-5 16,-5-1 0-16,5-3-3 0,-1-5-1 15,6-3 1-15,-1 0 0 16,0-8-27 0,4-4-11-16,5-8-39 0,5-12-15 15,8 0-1 1</inkml:trace>
  <inkml:trace contextRef="#ctx0" brushRef="#br0" timeOffset="646">142 61 184 0,'-4'-20'71'0,"8"16"-55"0,5-4 11 0,0 8 3 16,0-4-1-16,0 4 5 15,0 0-7-15,-5 4-4 0,5 0-13 16,0-8 0-16,-5 12 1 0,1 4-2 15,-1-4 2-15,5 8 0 16,0 3-1 0,0 1-1-16,4 8-1 15,1 3 2-15,-1 1-1 16,-4-5 0-16,4 9-8 16,1-4-2-16,-6-5 0 15,1-3 2-15,0-4 0 16,-4-5-1-16,-1 5 3 15,0 0 2-15,1-8-7 16,-5-4-3-16,0 3-8 0,0-11-5 16,0-3-1-1,-5 3-1-15,1-4 2 0,0-4 3 16,4 8 7-16,0-4 4 16,-5 0-4-16,1 8 1 15,4-12 1-15,0 4 3 16,0 4 0-16,0-4 1 15,0 0 2-15,0 0 0 16,-5 4-3-16,1 4 2 16,-1 0 1-16,-3 0 2 15,-6 0-1-15,-4 0-1 16,1 0-6-16,-10-4-1 16,0 0 3-16,-4 0 2 15,5-4 4-15,-5 4 1 0,8-4 1 16,1 0 0-16,4 4-2 15,1 0-2-15,3 0 1 16,1 0-1-16,4 4-3 16,5-4 2-16,-1 4-1 15,1 4-2-15,4-8 5 16,0 0 3-16,4 4-3 16,5-4-3-16,4 0-8 15,5 0-4-15,0-4-19 16,4 0-6-16,-4 4-57 15</inkml:trace>
  <inkml:trace contextRef="#ctx0" brushRef="#br0" timeOffset="2492">178 7364 160 0,'0'-4'63'0,"4"4"-49"0,1-4 14 0,-1 0 2 16,1 0 0-16,-5 4 4 15,0 0-16-15,0 0-6 16,0 0-7-16,0 0 9 0,0 8 8 16,4 4-5-16,1 4-2 15,-1 3-2-15,0 5 1 16,5 4-1-16,0 7 0 16,0 5-3-16,0-1 1 15,4 1 3-15,1-5 1 16,-5-3-13-16,4-5-5 0,0 1 1 15,-4-4 0-15,0-9 2 16,0-3 0-16,4-4 0 16,-4-4 0-16,0-8 0 15,0 0 0-15,0-8 4 16,-5 1 5-16,1-5-7 16,-5 0-1-16,4-8-1 15,0 5 2-15,-4-5-8 16,9 4-1-16,0-4 6 15,0 1 5-15,0-1-2 16,0 0-1-16,0 1 0 16,0 3-1-16,0 0 0 15,-5 0 0-15,0 5-5 16,1 3 1-16,-5 0 2 16,0 4 1-16,4 0 3 0,-8 0 3 15,-1 0-7-15,5 4 0 16,0 1 0-16,0 3 1 15,0 0 1-15,0 0 0 16,5 0 2-16,-10 3-1 16,1-3-3-1,4 0 4-15,-4 0 2 16,-5 0-6-16,0 0 0 16,0-3 0-16,-4 3 1 15,-1-4 1-15,1-4 0 16,0 4 0-16,-1 0 0 15,-4 0-5-15,1-4-1 16,-1 4 3-16,5 0 1 0,-1 0-1 16,5 0 0-16,5 0 2 15,4 4 0-15,0 0-8 16,9 4-2-16,0 0-34 16,0-4-13-16,4 8-71 15</inkml:trace>
  <inkml:trace contextRef="#ctx0" brushRef="#br0" timeOffset="6440">120 527 68 0,'-4'-12'27'0,"8"12"-21"0,-4-4 25 0,0 4 9 0,0 0 2 16,0 0 12-1,5 0-16-15,-5 0-20 16,0-4-5-16,0 4 0 0,0-4-3 16,0 0 0-16,0 4 2 15,0-4 1 1,0 8-1-16,0-4-2 16,0 0-1-16,0 0-3 15,0 8-1 1,0 0-3-16,0-8 3 0,0 8 1 15,4 3 0-15,-4 1-1 16,0 0 1-16,0 0 1 16,5 4 1-16,-1 0 0 15,-4-1-4-15,0 1-1 16,0 0 1-16,4 4 0 16,1-1 0-16,-1 5 0 15,1 0 2-15,-1 3 1 16,1 1-1-16,-1 8 1 15,1-1-2-15,-1-3 0 16,0 3-3-16,1 1-2 16,4-5 1-16,-5 1 1 0,-4-5 5 15,0 1 4-15,0 0-13 16,0-5-3 0,0 1 0-16,0 0 2 0,0-4 2 15,0 3 1-15,0-3 0 16,-4-4 0-16,4 4 6 15,0-1 4-15,0 5-12 16,0 4-5-16,0-5 9 16,4 1 5-16,-4 0-5 15,0-1 0-15,0 1-9 16,0 0-3-16,0-1 14 16,0 1 7-16,0 4-3 15,0-1 0-15,0 1-6 16,5 4-4-16,-1-5 1 0,5-3 0 15,-5 3 1-15,1-3 0 16,-1 4 2 0,-4-5-1-16,0 1 2 15,0 0 0-15,0-4 1 16,-4 3-5 0,4 5 3-16,0-4 3 15,0-5-4-15,0 5-3 16,0 0 1-16,0-1 2 15,4 5-2-15,-4 4 0 16,0-1 1-16,5 5 2 16,-5-5-1-16,0 5 2 15,0-5-4-15,0 1 0 0,0 0 1 16,4-9 0-16,-4 5 2 16,5-4 3-16,-5 3-7 15,0-7 0-15,4 4 2 16,0-5 2-16,1-3-3 15,-1 12 1 1,1-5 0-16,-5 1 0 16,4 0 0-16,-4 0 0 15,5-1 0-15,-1 1 0 16,-4 0 0-16,0-1 0 16,0 1 2-16,0 4-3 15,0-1-2-15,0 1 2 16,0 3 2-16,0-3 0 15,0 4 2-15,0-5-4 16,0 1 0-16,0-4 1 0,0 3 0 16,0-7 0-16,5 4 0 15,-1-5 0-15,-4 13 2 16,0-4 1 0,0-1-8-1,-4 1 5-15,4 0 2 16,4-1-1-16,0 1-1 15,1-1 1-15,-5 5 1 16,0 0-3-16,4 3-2 16,-4-3 4-16,0-1 1 15,0 5 0-15,0-1-2 0,0-7 1 16,0 0 1-16,0 3-6 16,0-3 1-16,0 3 1 15,0-3 3-15,5-4 0 16,-5 3-1-16,0 1-2 15,0 0 1-15,4-5 1 16,-4 1 2-16,0-4-1 16,0-1-1-16,0 1 1 15,0 4 1-15,5 0-1 16,-5-1-1-16,0 1 1 16,0 0-1-16,0 3-3 15,4 1 2-15,1 3 1 16,-5 1 0-16,4 4 0 15,-4-1 2-15,0 1-3 0,0-9-2 16,0 9 6 0,0 11-2-16,0-15 0 15,0-1 0-15,0-3-1 16,0 0 0-16,0-1 0 16,0 1 0-16,0 0 0 15,0 3 0-15,0 5 0 16,-4 3 0-16,-1 1 2 15,1-1-3-15,-1 1-2 16,5-1 2-16,0 8 2 16,-4-7 0-16,-1-12 2 15,5 11-2 1,-4 12-3-16,4-19 1 16,0 15-1-16,-9-3 0 15,5-9 4-15,-1-3-3 16,1 3 0-16,4 5 1 15,0-5 2-15,0 1-1 16,4-1-1-16,-4 5 1 16,0-5-1-16,-4-3 0 15,4 3 2-15,0-3-3 16,0 0 0-16,0-5 1 16,4 9 2-16,1-5-3 15,-5 1-2-15,0 0 2 16,4-9 2-16,-4-3-2 15,0-4 0-15,0 4 3 16,0-5 1-16,4 5-4 16,-4-4-1-16,-4 0 3 15,8-1 1-15,1 1 0 0,-5 0 1 16,4 0-2-16,1 0 2 16,-5-1-7-16,0 5 1 15,0 0 1-15,0 0 1 16,0-1 1-16,4 1 2 15,-4 0-1-15,5 0-1 16,-5-5 1-16,0 5-1 16,4-4 0-16,1 0 0 15,-5-1 0-15,0 1 0 16,0 0 0-16,0 4 2 0,0-1-3 16,0 1 0-16,-5 0 1 15,10 0 2-15,-5-1-3 16,-5 9 0-16,5-4 1 15,5-8 0-15,-10-9 0 16,1 9 0-16,4 4 2 16,4-4 1-16,-4-8-4 15,-4 4 1-15,4 3-2 16,4 1 0-16,-4-4 2 16,0 4 2-16,0-4-1 15,-4 3-1 1,4 1 3-16,-5 0-4 15,5 0 0-15,0 0 1 16,0 3 0-16,0-3 0 0,0 4 0 16,5 0-3-16,-5-1 2 15,-5 1 1-15,5 0 2 16,5-1-1-16,-5 1 2 16,4 0-4-16,-4-4 0 15,5 0-1-15,-5 3 0 16,0 1 4-16,0-4 1 15,0 4-1-15,-5-5-2 16,1 5-2-16,4-4 1 16,0 0 1-16,4-5 2 15,5 9-1-15,-9 0 2 16,-4-4-2-16,4-4-1 16,0-1-2-16,0 1-1 15,0 8 2-15,0-8 0 0,0-12 1 16,4 12 0-16,-4-4 2 15,0 0 1-15,4 3-4 16,-4-3 1-16,0 0 0 16,-4 0 2-16,4 0-1 15,0 0-1-15,-4-4 1 16,4-4 1-16,0 8-1 16,0-8 2-16,0 8-2 15,0-8 2-15,0 11-2 16,-5 1-1-1,5-4 1-15,0 4-4 16,0 0 2-16,0-8-8 16,-4 8-2-16,4-12-27 15,-5 4-11-15,5-4-93 16</inkml:trace>
  <inkml:trace contextRef="#ctx0" brushRef="#br0" timeOffset="7596">138 6144 108 0,'4'-4'41'0,"-4"4"-32"0,5-4 9 0,-5 4 3 16,0 0-10-16,0 0-1 15,0 0 0-15,0 4 1 16,0 4-5-16,0 0 3 0,-5-4 3 16,1-4-2-16,0 8 0 15,-1 0 0-15,1-1 1 16,-1 1 3-16,1 4 2 16,4 0-7-16,-5 4-3 15,1-4-3-15,4 3 0 16,0-7-4-16,0 0-2 15,0-4-1-15,0-4 3 0,0 0-2 16,4 0-1-16,5-4-2 16,0-4 1-16,-4 0 1 15,-1 1 2-15,0-1-1 16,1 0 1-16,-1 0 4 16,-4 4 3-16,0 0 4 15,5 0 2-15,-5 0-3 16,-5 0 0-16,1 0 1 15,4 8 2-15,-5 4-5 16,5 8-2-16,0 4 7 16,0 3 4-16,0 9-5 15,0-5-3-15,-4 1-26 16,4-4-13-16,0 3-78 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8:20.23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43 72 0,'-4'0'27'15,"8"0"-21"-15,5 4-1 0,-5-4-3 0,-4 0 15 16,5-4 11-16,-1 4-1 15,1-4-1-15,-5 4-1 16,0 0 1-16,0 0-8 16,0 0 0-16,0 0 4 15,0 0-12-15,0-12-5 16,0 12-1-16,-5 0 1 16,5-7 4-16,0-1 0 15,0 4 0-15,-4-4 6 16,-1 8 2-16,5 0-13 0,0 0-6 15,0 0 4-15,0 0 3 16,0 8-2-16,0-8 0 16,0 0 3-16,0 0 1 15,0 8 1-15,0-1 2 16,0 1-1-16,-4 0 2 16,-1 4-2-16,5-4 2 15,0-4-6-15,0 8-3 16,0-4-1-16,5 0 1 15,-1-1-1-15,1 1 2 16,-5 0-4-16,0-8 0 16,4 12 3-16,-4 0 3 15,0-4 2-15,0 4 1 0,0 0-4 16,5-1-3-16,-5 1-3 16,0 4 1-1,4 0 5-15,-4 0 2 0,0-1-5 16,0 1 0-16,-4 0-3 15,-1 0 0-15,1 0 4 16,4 3 3-16,0 1-4 16,0 0-1-16,4 3 2 15,1 1 1-15,-5-4-1 16,4 4-2-16,1-9 1 16,-5 1-1-16,0 0-3 15,4 4 2 1,-4-5 3-16,4 1-1 15,1 0 2-15,4-4-2 0,-5 12-1 16,1-5-2-16,4-3-1 16,-5 4 2-16,0-4 2 15,1-1 6-15,-5-3 4 16,4 0-11-16,1 0-4 16,-1 0 2-16,1 0 2 15,-1-1 3-15,-4 1 3 16,5 0-3-16,-5 0 0 15,0 4-6-15,0-4-2 16,0 3 4-16,0-3 5 16,0 4-2-16,0 0 1 15,0 0 1-15,0 3 0 16,8 1-2-16,-8 0-2 0,5 4 1 16,-1-1 1-16,1 5-1 15,-1-4-1-15,-4-1 3 16,0 5 0-16,0-1-4 15,0 1-1-15,-4-8 1 16,4 11 2-16,0-3 0 16,0 0-1-16,0-9 1 15,4 5 1-15,1 0-3 16,-5-4 0-16,0-1 1 16,0 1 2-16,4 0-1 15,-4 0 2-15,0-1 0 16,0 1 1-16,4 0-5 15,-4 3 1-15,5 5 2 0,-1-4 1 16,1-1-4-16,-5 1-1 16,0 4 1-16,0-1 0 15,0-3 1-15,4 4 2 16,-4 3-1-16,0-3-1 16,5 3-2-16,-5-3 1 15,0 0 3-15,0 3 3 16,4 1-4-16,-4 3-3 15,0-7-2-15,0 4 3 16,0-5 2-16,0 5 2 16,0-5-1-16,0 1-2 15,0 0-2-15,5-1 1 16,-1 1 3-16,-4 0 1 0,4-1-1 16,-4 9-2-16,0 3-2 15,0-3 1-15,5-1 1 16,-5 5 2-16,0 3-1 15,0-7-1-15,4-9-2 16,-4 1-1 0,5 8 4-16,-1-13-1 15,1 1 0-15,-1 0 1 16,1 3 1-16,-1-3-3 16,0-4 0-16,1 3 3 15,-1 1 1-15,1 4-4 16,-5-1-1-16,4 1 1 15,-4 0 0-15,5-5 1 0,-5 5 0 16,4-4 0-16,-4-1 2 16,5 1-3-16,-5 0 0 15,4-1 1-15,0 1 2 16,1-4-1-16,-5 15-1 16,-5 1 1-16,5-1-1 15,0-3 0-15,5-8 0 16,-5-1-3-16,-5 5 2 15,10-4 1-15,-5-1 2 16,0 5-3-16,-5-4-2 16,5-1 2-16,0 1 2 15,-4 4 0-15,4-5 2 16,0 5-4-16,0 0 0 16,0-1 3-16,4 1-1 15,-4 0-1-15,0-1-2 16,0 5-1-16,0-1 4 15,0-3 1-15,-4 7-3 16,0-3 1-16,4-4-2 16,4 7 5-1,5 9-2 1,-9-1 0 0,0-3 0-16,0-1-1 15,0-3 0-15,-5-1 0 16,5 1 0-16,5-1-3 15,-5 1 2-15,-5-1 1 16,1 1 2-16,4 3-3 0,-4-11 0 16,-1 11 1-16,1-11 0 15,4 7 0-15,0-11 2 16,-5 4-3-16,5-5 0 16,5 1 1-16,-10-4 2 15,1 4-3-15,-1-9 0 16,1 13 5-1,4-4-4-15,0-5 0 16,0 1 0-16,-5 0 2 16,5 0-6-16,0-1-1 15,0 1 2-15,5 4 1 16,-5 3 2-16,-5 1 2 16,1 4-3-16,4-1-2 0,0 1 2 15,-4 3 0-15,4-3 1 16,-5-8 0-16,1-5 0 15,4 17 0 1,0-8 0-16,0-1-3 16,-5-3 2-16,5 3 1 15,-4-7 0-15,4-4 0 16,-5 0 0-16,5 0-3 16,0 3 0-1,-4 1 2-15,4 4 0 16,0-1 1-16,0 1-3 15,-5 0 2-15,5-1 1 16,0-3 2-16,0 0-1 0,0 4 2 16,0-1-4-16,0 5 0 15,0 7 1-15,-4-7 0 16,4 4-3-16,-4-1 2 16,-1-3-1-16,1 0-2 15,4-1-6-15,0 1-4 16,0-1 10-16,0 1 4 15,0-12-2-15,0 4 0 16,-5-5 1-16,1 5 2 16,4-4-2-16,-5 0 0 15,1-4 3-15,4 3 1 16,0 5-1 0,0-4-6-16,0-4 0 15,0 4 4-15,0 3 2 0,0-3 0 16,4 0-2-16,1 0-2 15,-5-1 1-15,-5 1 1 16,5-4 2-16,-4 0-1 16,4 0-1-16,0 4 1 15,0-1-1-15,0 5-3 16,0 0 2-16,0 0 1 16,0 3 2-16,0 1-3 15,0 0 0-15,0 3 1 16,0-7 0-16,9 0 0 15,-9-5 2-15,0 1-6 16,0 0-1-16,4 8 6 0,1-5 4 16,-5 9-7-16,0-4 0 15,0 0 2-15,0-1 2 16,0-3 0-16,0-8 1 16,0 4-2-16,0-5 2 15,0 1-4-15,-5-4 0 16,5 4 1-16,-4-4 0 15,-1 0 6-15,1 0 6 16,4 0-15-16,0-4-5 16,0-1 4-16,0-3 3 15,0 4 2-15,0 0-1 16,-5-4-4-16,5 0 0 16,0 0 2-16,0 0 3 0,0 4 0 15,-4 0 2-15,4 0-4 16,0-4-2-16,0 0 4 15,0 0 3-15,4 8-1 16,-4-8-2-16,0 0 0 16,0 8 1-16,9-4-6 15,-4 0-1-15,-5 4-5 16,0-8-1-16,4 4-56 16,5 4-23-16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8:28.05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32 126 160 0,'0'0'63'0,"0"4"-49"0,0-12 11 0,0 8 2 16,0 0-13-16,0 0-3 16,0 0-9-16,0 0-4 15,0-4 1-15,0 4 4 0,0 0 3 16,0 0 2-16,-5-4 2 16,5 0 4-16,-4 4 1 15,-1-8-4-15,5 4-1 16,0 4-9-16,0-4 9 15,0 1 2-15,0-1-5 16,0 0-2-16,0 0-1 16,-4 0 0-16,4 0-5 15,-5 0 1-15,5 0 0 16,0 0 2-16,0 0-1 16,0-4-1-16,5-8 1 15,-5 8-1-15,0 4 6 16,0 1 4-16,0-1 3 15,0-4-6 1,0 4-2-16,0-4-3 16,0 8-2-16,0 0 3 15,0-4 0-15,0 4 1 16,0 0 0-16,4 12-5 0,-4-12-1 16,0 0 3-16,5 8 1 15,-1 0 0-15,-4 3-2 16,0 1 3-16,0-4 2 15,0 4 2-15,0 0 1 16,0-4-7-16,0 11-2 16,0 5 2-1,0 4-1-15,5-1 3 16,-1 1-2-16,0 4-1 16,1-5 3-16,-1 1 0 15,1-1-1-15,-1 1 1 16,1-4-2-16,-5-4 2 15,0-1-2-15,0-7 2 16,0 0-2-16,-5-4-1 0,5-8 9 16,0-4 6-16,0-4-16 15,0-4-6-15,0-4 3 16,0-3 1-16,0-9 0 16,-4 0 0-16,4-3 2 15,0-5 0-15,-5 9-2 16,5-1 2-16,0 4 12 15,-4 1 7-15,4 3-22 16,0 4-9-16,0 8 4 16,0-4 3-16,0 4 5 15,0 5 3-15,0-1-1 16,0 4-1-16,0 0 1 16,0 0-1-16,0 11-5 15,0 5 3-15,0 4 1 16,0 8 3-16,-5 7 1 15,1 5 1-15,0 3 0 16,4 0 6-16,0 1 6 16,0-1-17-16,4 1-8 15,0-17 10-15,-4 1 8 16,5-8-11-16,-1-1-4 16,-4-7 6-16,0-4 6 15,0-8-2-15,-4-4 0 16,-1-8-2-16,1-3-2 15,0-9-10-15,-1-8-6 16,1-15 3-16,4 0 5 0,0-1 0 16,-5 9 3-16,5 3 5 15,0 5 2-15,0 7-3 16,-4 8 1-16,-1 4-5 16,5 8 1-16,-4 0 4 15,-1 4 2-15,5 8-3 16,0 0-1-16,0 8 1 15,0 12 2-15,0 11 6 16,5 16 4-16,-5 1-4 16,0 11-2-16,4-4-5 15,1-4 0-15,-1 0 0 16,-4-3 0-16,5 7 0 16,-1 8 2-16,-4 8 1 15,0-4 1-15,5-8-5 0,-1 0-1 16,0 0 12-16,1-12 5 15,-1-7-16-15,1-9-6 16,4-3 9-16,-5-9 5 16,0-7-2-16,1 0-3 15,-5-4-8-15,0-4-4 16,0-1 6-16,0 1 1 16,0-4 9-16,0-8 4 15,4 0-8-15,1-4 0 16,-1 0-9-16,1-8-3 15,-1-3 6-15,1 3 1 16,-5-4 3-16,0-4 2 16,0-11 3-16,0-1 4 0,0-4-13 15,0-7-4-15,0-12 1 16,0 0 3-16,4-1 1 16,-4 13-1-16,0 7 5 15,4 9 1-15,1 7-3 16,-1 4 1-16,1 4 0 15,-5 12 0-15,4 8-5 16,1 16-1-16,-1 11 5 16,5 9 5-16,0 3 2 15,0 8 2-15,-5 1-2 16,5 3 1-16,0 0-2 16,0 4 2-16,0 1-9 15,0-1-3-15,-1-8 7 16,-8 0 3-16,0-11-5 0,0-9 1 15,0-7-1-15,5-5 2 16,-5-3-1-16,0-8 2 16,0-8-2-16,0-4 2 15,0-8-7-15,0-8-1 16,-5-7-3-16,1-9 0 16,0-7 5-16,-1-1 1 15,-4-3-3-15,0 7-1 16,-4-7 3-16,0 3 3 15,-1-7-1-15,1 3 0 16,-5-7-4-16,5 8 1 16,0-5 0-16,-1 1 2 0,1 0-1 15,4 3-1-15,0 5 3 16,0 3 0-16,5 1 1 16,0 7 2-16,-1 4-3 15,5 5-2-15,0 3-1 16,0 8 0-16,0 4 5 15,9 32 3 1,0 23 3-16,0 4-1 16,0 12-1-16,-1-4-3 15,6 5 1-15,-5-5-4 16,0 0 0-16,-5-4 1 16,5-8 2-16,-5 1-1 15,1-9-1-15,-1-3 1 16,5-13-1-16,-9-3 0 0,0-8 2 15,5-8-8-15,-1-12-3 16,-4-8 0-16,0-8 3 16,0-8 1-16,0-7 0 15,0-1 1-15,0-11 3 16,0-12-5-16,0-4 2 16,0-8 0-16,-4-8-1 15,-1 0 1-15,1 4 3 16,-1 12-2-16,1 7-1 15,4 17 3-15,-5 7 2 16,1 5 0-16,-1 3 2 16,5 8-4-16,0 4 0 15,0 8 1-15,0 4 0 16,0 12 4-16,0 4 2 0,0 16 2 16,0 19 2-16,0 12-5 15,5 8-1-15,-5-4-2 16,0 4-2-16,0-19 1 15,-5-1 3 1,5-16 0-16,-4-7-4 16,0-8 0-16,4-8-5 15,0-8 1-15,0-1-3 16,0-26-7 0,0-21 1-16,0-7 5 15,0-16 4-15,0-4-2 16,-5 4 2-16,1 4 2 0,-1 3 3 15,1 9 6-15,-1 4 4 16,1 7-9-16,-1 5 0 16,1 3-2-16,4 1 2 15,0 7-1-15,4 0-1 16,-4 8 5-16,0-3 1 16,0 7 0-16,5 0 1 15,-10 20 5 1,5 4-7-16,0 11 0 15,0 1-3-15,-4 4-2 16,4-1 1-16,0 1-1 16,0-8 0-16,0-4 2 15,0-5-3-15,0 1 0 16,0-4 1-16,0-8 2 0,4-4-6 16,1 0 1-16,-5-4-1 15,4-7-1-15,1-5 4 16,-1-4 0-16,5-7 1 15,-4-5 0-15,-1-7-3 16,-4-1 2-16,4 1-1 16,-4 3 0-16,0 5 2 15,5-1 2-15,-5 5-3 16,0 3 0-16,4 4 1 16,1 1 0-16,-1 3 0 15,5 0 0-15,0 8 0 16,0 4 0-16,0 8 2 15,-5 8 3-15,-4 12-2 0,5 8-2 16,-5 3 0-16,-5 5 1 16,5-9-1-16,0 1-1 15,0-4 1-15,0-5 1 16,0-7 1 0,0-4-6-16,0-4 0 15,0-12-4 1,0-12 2-16,0 1 3 15,0-1-4-15,0-12 2 16,-4-11 0-16,4 7-1 16,0-3 4-16,0 7 2 15,0 9 0-15,-5-13 2 16,1 9-4-16,4 7-2 0,-5 4 2 16,1-4 2-16,0 12-2 15,4-3 0-15,0 3 1 16,0 4 0-16,0 0-3 15,0 0 2-15,0 4-1 16,0 0 0-16,0 12 4 16,0 7-1-1,-5 1-1-15,5 4-2 16,-4 0 1-16,4-5 1 16,-5-3 2-16,1-4-1 15,4-4 2-15,0-4-2 16,-5-4 2-16,1-4-9 15,4 0-1-15,0 0-3 16,0-4 1-16,0-4 5 0,0 0 2 16,0-3-1-16,0-1 2 15,0-8 5 1,-5 4-2-16,1 5-1 16,0-1-3-16,4 8 1 15,0 0 3-15,0 4 1 16,0-4-6-16,0 4 0 15,-5 4 3-15,5-4 2 16,0-4 0-16,0 8-2 16,0-4 1-16,0 4 1 15,-4 0-3-15,4 0-2 16,0 4 2-16,0 4 2 16,0 4-2-16,4 4 0 0,-4 0 3 15,0 3 1-15,0 1-1 16,0 0-2-16,0-4 1 15,0-1-1-15,0-7 0 16,0 0 2-16,0-8 1 16,0 0 1-16,0-8-2 15,0-4-2-15,0-3 1 16,-4-1-1-16,4-4-3 16,0 4 0-16,0-3 4 15,-5 3 1-15,5 4-3 16,0 0-1-16,0 4-2 15,0 8 0-15,0 4 3 16,0-4 0-16,5 8 1 0,-1 4 2 16,1 4-1-16,3 0-1 15,-3 7 5-15,-5 5 1 16,4 3 0-16,-4 5-1 16,0 3-3-16,-4 5 1 15,-1-1 0-15,5-3 1 16,-4 3-2-16,0 1-2 15,4 7 1-15,0-4 1 16,0-7 1-16,0 7 3 16,0 1-3-16,4-1 0 15,0 0-1-15,1 1-2 16,4-1-2-16,4 4 1 0,-4 1 3 16,4 11 3-16,1 0 4 15,-1 12 5-15,0-4-8 16,1 4-3-16,-6-4 0 15,6 0 0-15,-5-12 1 16,-5-7 0-16,5-9-5 16,0-11-1-16,-9-9 3 15,0-7 1-15,0-4-5 16,4-20-11 0,5-4-2-16,-4-11-3 15,-1-5 2-15,-8-4 0 16,-1-7 3-16,-4-12 6 15,5-17 2-15,4-11 4 16,-5-11 1-16,-3 3 3 16,3-4 1-16,-4 12-4 0,5-8 1 15,-1 8 0-15,-4 8 2 16,1 4-1-16,-1 0 2 16,0 8 0-16,0 7 1 15,0 9 0-15,5 8 0 16,-5 3-5-16,4 12 1 15,5 8 2-15,0 8 1 16,0 4-4-16,0 16 1 16,0 12 0-16,0 15 2 15,0 9 1-15,5 11 3 16,-1-12-1-16,1 44 0 16,4 0-1-16,-5-1 0 15,0-15-2-15,1 4-2 0,-5 4-2 16,4-12-1-16,5 4 4 15,-4 4 3-15,-1 8-1 16,0-8-2-16,5-4 0 16,-4-4 1-16,4-4-3 15,0-28 0-15,-1-4 3 16,-3-23 1-16,-5-16-8 16,9-4-4-16,-5-11 2 15,-4-17 2-15,0-11-6 16,-4-17-3-16,-5-7 1 15,0-8 0-15,0-4-1 16,5-8 1-16,-1-15 5 0,-4-5 2 16,5-3 4-16,-1-9 1 15,-3 5 3-15,3-1 3 16,-4 13 0-16,5 15 0 16,-5 20-1-16,0 15 2 15,0 13-3-15,0 19-2 16,5 8-5-16,-1 16-2 15,1 16 3-15,0 23 3 16,-1 13 1-16,5 11-1 16,0 24 12-16,0 23 4 15,0 16-8-15,0-3-2 16,5 7-4-16,3 0-2 16,1-8 1-16,-4-7-1 15,4-1 0-15,0-3 2 16,-1 3 1-16,-3 5 1 0,-5-9-2 15,4-7-2-15,-4-21-2 16,5-7 1-16,-5-19 1 16,9-13 0-16,-5-19-9 15,-4-13-2-15,4-3-1 16,5-20 0-16,-9-7 7 16,0-9 4-16,0-12 2 15,-4-15-1-15,-1-8-2 16,1-4 1-16,0-8-6 15,4-16-3-15,0-4 1 16,-5-8 0-16,5-3 6 16,0 7 3-16,5 8 5 15,-1 16 2-15,-8 12-3 0,12 7-1 16,-3 17-3-16,-5 3-1 16,0 5-4-16,0 15-1 15,0 8 14-15,0 20 6 16,-5 15-2-16,5 29 1 15,5 18-4-15,-1 25 2 16,1-4-4-16,4 15 1 16,4 1-3-16,-9-1 0 15,-8 1-6-15,4-5 1 16,9 1 0-16,-9 3 0 16,0-7 0-16,0-16 0 15,0-8-3-15,0-16 2 16,0-12-4-16,0-20 1 15,4-15-7-15,-4-12-3 0,-4-12-1 16,-1-20 1-16,-3-19 6 16,3-8 4-16,-4-1-4 15,5-31-2-15,-1-11 1 16,1-9 3-16,-1-3-2 16,-8-1 1-16,4 28 4 15,0-28 3-15,-4 13 5 16,4 11 4-16,0 4-4 15,0 12-1-15,1 11-2 16,3 1 1-16,1 8-2 16,4 11 2-16,0 9-4 0,0 7-2 15,0 4 10-15,0 16 5 16,0 16 1-16,4 23 0 16,5 17-5-16,-5 30 0 15,1 9-5-15,4 28 0 16,0 3-3-16,-9 0-1 15,4-7-1-15,5-9-2 16,0-11 3-16,-5-4 2 16,10-5 0-16,-6-11-1 15,1-4 1-15,0-11 1 16,-9-9-8-16,5-16-1 16,-5-7 8-16,4-4 4 15,-4-9-18-15,-4-15-8 0,-1-8 2 16,-4-15 3-1,0-17 2-15,1-19 2 0,-1-20 0 16,0-12 0-16,4-16-7 16,5-15 0-16,0-1 3 15,0-3 2-15,0 8 11 16,0-1 6-16,0 8 10 16,0 13 4-16,0 11-8 15,5 12-3-15,-5 12 0 16,9 11 1-16,-5 21-1 15,5 19 1-15,4 23 13 16,-4 29 7-16,0 31-2 16,0 20-1-16,4 27-13 15,1 24-4-15,-5 8-5 0,-1 12-2 16,1-12-2-16,-9 4 1 16,-4-12-4-16,4 0-1 15,0 0 7-15,0-12 4 16,-5 0-7-16,1 1 0 15,-5-9 0-15,5-8 3 16,-1-19-5-16,1-16-1 16,13-12-9-16,-9-20-2 15,0-11 9-15,9-5 6 16,-1-7-1-16,1-8 1 16,-4-9-4-16,4 5 1 15,-5-8-7-15,5-12-1 16,-9-4 9-16,0-7 4 15,-9-13-9-15,5-8-4 16,-1-15-10-16,-8-12-1 0,4 4-6 16,0-20 1-16,-4-16 10 15,-1 0 8 1,6-3 9-16,-10-1 12 16,4-8 5-16,6 5-1 15,-1-1 1-15,4 8-7 16,1 8-3-16,4 8-3 15,4 16 8-15,-4 20 6 0,5 7 2 16,-5 21 1-16,9 18-3 16,-5 25 2-16,0 23-6 15,5 17 0-15,0 22-10 0,0 9-2 16,-9 15 1-16,0-3 1 16,5 7-4-16,-5-11 1 15,-5-4 0-15,1-1 0 16,-1-7 2-16,1-8 1 15,-1-8-4-15,5-12-1 16,5-12 1-16,-5 1 2 16,4-21-5-16,-4-3 1 15,9-13-10-15,-4-7-4 16,-5-12-5-16,4-4 1 16,0-12 5-16,-4-15 5 15,-4-16 6-15,0-17 3 16,-1-11-23-16,-4-23-10 15,5 23-18-15,-1-56-9 16,5-3 33-16,-4 16 60 16,-1 7 30-16,1 16-23 15,4 9-10-15,-4 18-16 16,-1 9-6-16,1 4-3 16,-1 8-3-16,5 7 3 0,0 13 2 15,0 15 4-15,0 20 18 16,5 27 9-16,-5 28-14 15,9 12-5-15,-1 36-10 16,6 11-3-16,-5 5 0 16,0-5 0-16,-5 0-5 15,-4-11 1-15,0-9 0 16,-4-7 2-16,4-4 1 16,0-8 1-16,-5-4-7 0,5-8-2 15,-4 0 2-15,4-8 3 16,0-12-8-16,0-11-4 15,4-12-25 1,1-17-5-16,-5-11 0 16,4-15 1-1,0-21-13-15,-4-15 17 16,-4-20 4-16,0-20 6 16,-5-12 29-16,0-7 14 15,0-13 0-15,0-7 2 16,0 0-20-16,5-12-8 15,-1 11 2-15,10 1 2 16,-1 4 17-16,-4 19 7 16,5 16 7-16,-1 9 4 0,-4 26-9 15,4 17-4-15,-4 7-9 16,5 12-3-16,-5 20 20 16,0 24 11-16,4 27-7 15,10 21-1-15,-1 42-16 16,9 24-4-16,0 20-1 0,1 16-8 15,-6 7 0-15,-3-3-2 16,-5-24-1-16,-9 0 1 16,0-36 0-16,-9-7 0 15,9-20 0-15,0-4-2 16,-5-12 1-16,-4-8-2 16,9-8 2-16,5-8-2 15,-10-3 0-15,1-5-1 0,-5-11 0 16,5-13-6-16,4-3-4 15,-5-16-12 1,1-16-42-16,-5-19 4 16</inkml:trace>
  <inkml:trace contextRef="#ctx0" brushRef="#br0" timeOffset="315">209 3707 72 0,'0'-20'27'0,"0"28"-21"0,5 8-6 0,-1-5-2 16,0 13 42-16,5 35 19 0,0 12-13 16,-4 20-8-16,4 24-23 15,4 27-8-15,-9 4-4 16,5 12-5-16,-4-4 1 0,-1-16-4 16,-8-8 1-16,-5-15-3 15,0-17 2-15,-4-7 5 16,-1-4 4-16,5-8-3 15,0 0-1-15,9-8 0 16,-4-12 2-16,0-8-6 16,4-11-1-16,4-13-9 15,5-3-4-15,0-16-8 16,-5-12-4-16,10-12-21 16,-10-11-18-1,-4-17 25-15</inkml:trace>
  <inkml:trace contextRef="#ctx0" brushRef="#br0" timeOffset="630">125 4354 100 0,'-5'-24'38'0,"1"32"-29"0,4-4-5 0,0-4-3 16,0 4 1-16,0 4 1 15,0 4 36-15,4 19 16 16,5 17-12-16,0 27-7 15,4 31-26-15,5 17-8 16,0 23-3-16,0 4 0 0,-1-4 1 16,1 0 0-16,-4-20 2 0,-10-11-3 15,-4-13 0-15,4 1-6 16,-4-16 0-16,0-4-2 16,0-12 1-16,0-4-4 15,0-8 0-15,-4-4 4 16,0-15 2-16,4-5-12 15,-5-11-5-15,1-12-10 16,4-12-40 0,0-16 6-16</inkml:trace>
  <inkml:trace contextRef="#ctx0" brushRef="#br0" timeOffset="945">111 4457 172 0,'9'63'66'0,"-4"-4"-52"0,4 36-10 0,4-44-6 15,0 20 2-15,1 24 5 16,-1 7-7-16,5-3 0 16,-5 0 0-16,-9 0-4 0,1-9 2 0,-1-11-3 15,-8-12 0-15,-1-15-10 16,1-13-3-16,-5-23-72 31,0-20 37-31</inkml:trace>
  <inkml:trace contextRef="#ctx0" brushRef="#br0" timeOffset="1862">178 4322 116 0,'9'-23'44'0,"4"31"-35"0,-8-16 1 15,-5 4-2-15,0 0 4 16,9 0 4-16,-9 4 16 0,0 12 7 15,4 15-12-15,-4 17-3 16,9 19-14-16,4 28 0 0,1 27 1 16,-1 8-6-16,9 21-1 15,-9-9-2-15,1-4 1 16,-5-8-4-16,-5-19 0 16,5-20 1-16,-9-16 0 15,-4-16-11-15,-1-12-3 16,5-23-46-1,0-20 8-15,-4-16 4 16,-1-15 22 0,1-17 5-16,-1-7 9 15,5-24-7-15,-4-12-2 16,-1-11-3-16,5-13 3 0,0 13 17 16,-4-17 12-16,0 5 12 15,-1 7 6-15,1 12 10 16,-1 13 7-16,5 22-12 15,0 21-4-15,0 19 0 16,0 20 0-16,-4 28-14 16,4 23 5-16,9 32 5 0,0 31-6 15,8 21 1-15,-8 15-11 16,9 4-2-16,-5 4 1 16,-4-20 3-16,0-12-11 15,-13-15-3-15,-1-17-7 16,-4-23-3-16,-8-7-11 15,3-13-6-15,5-12 6 0,5-7 2 16,4-4 26-16,0-9 10 16,0-3-3-16,0-4 0 15,9-4-7-15,0-12-2 16,8-8-7-16,-8-8 0 16,0-19 3-16,0-9 2 15,-5-15-3-15,-8-12 1 16,0-16-9-16,-10-19-4 15,-3 3 4-15,-1 9 5 16,4 15 27-16,1 24 12 16,0 15-4-16,4 16-3 15,4 17-8-15,1 22-2 16,0 17-6-16,12 23 0 0,10 17-1 16,-4 18 3-16,3 1-5 15,-3 8-3-15,3-4 1 16,-3-4 0-16,-1-8 1 15,-4-8 2-15,0-16-3 16,-5-8 0-16,-4-7-10 16,5-9-5-16,-1-3-1 15,1-8 0-15,-5-1 1 16,0-7 2-16,4-4-1 16,-4-12 2-16,0 0-2 15,4-15 0-15,-4-1 1 16,5-24 4-16,-14-7-10 15,0-12-5-15,5-20-10 16</inkml:trace>
  <inkml:trace contextRef="#ctx0" brushRef="#br0" timeOffset="4187">271 5396 136 0,'-9'12'52'0,"9"16"-41"0,0 39 4 0,5-36-1 16,-5 17 2-16,4 15 2 15,1 8 6-15,-1-16 5 16,5 36-16-16,-4 8-7 0,-5-1-2 15,0-3-1-15,-5-4 1 16,1 0 0-16,-10-16 0 16,5-12-2-16,-4-4 1 15,4-12-9-15,0-7-1 16,0-24-27-16,1-24 14 16,-1-8 7-16,0-20-5 15,-4-15 0-15,4-12 0 16,0-8 3-16,4 0 9 15,5 12 5-15,0-1 8 16,5 9 6-16,-1 16 2 16,1 3 3-16,-1 12-4 15,1 1 0-15,-1 7-4 16,0 0 1-16,-4 4 3 16,0 8 3-16,9 12 8 15,-4 12 7-15,4 27-6 16,-5 12-3-16,5 12-11 15,-5 0-3-15,-4 8-7 0,0-8-2 16,0-4 0-16,0-12 2 16,-4-4-6-16,4-15-1 15,0-5-3-15,0-7 2 16,0-4-5-16,4-12-3 16,1-4-1-16,4-5-1 15,-5-10-2-15,1-5 1 16,-1-8 0-16,5-16 3 15,-5-7 1-15,1-16 3 16,-5-16-1-16,0 0 2 16,-5 0 3-16,1 8 3 15,-1 11 13-15,1 17 6 16,-5 7 5-16,5 13 2 16,-1 11-6-16,1 8 0 0,4 16 1 15,0 11 1-15,4 13-8 16,5 11-2-16,0-4-5 15,-5 1-1-15,10 3-3 16,-5-15-3-16,-5-1-7 16,1-11-2-16,-5-1-6 15,0-15-4-15,0-8-2 16,0-8 3-16,0-7-2 16,0-13 1-16,-9-11 6 15,0-13 2-15,4 1 6 16,1-4 3-16,-1-1 0 15,5 1 4-15,0 8 9 16,5 11 4-16,-1-3-1 0,1 11 1 16,-1 12 10-16,-4 16 8 15,0 12-6-15,0 20-2 16,5 11-11-16,4 8-2 16,-1 9-5-16,-3-9-3 15,-1-4 0-15,1-11-1 16,-1-8 0-16,-8-5 2 15,4 1-14-15,0-12-7 16,0-4-4-16,0-8-1 16,0-4 7-16,4-8 5 15,1-4 5-15,-1-4 4 16,1-7 2-16,-1-5 3 16,-8-3-1-16,-1-1 2 0,1-3-2 15,4 3 2-15,0 1 4 16,-5 11 4-16,1 8 9 15,-5 4 7 1,4 16-8-16,1 24-1 0,4 15-6 16,0 16 0-16,4 9-5 15,-4-5 1-15,0 4-7 16,-4-4-1-16,4-4-2 16,-4-7 0-16,-1-13-5 15,5-11 0-15,0-1-10 16,-4-11-2-16,4-4 5 15,0-12 4-15,0-8-5 16,-5-4-1-16,5-8 4 16,0-7 5-16,0-13-3 15,-4-3 2-15,-1-16 2 0,-4-5 1 16,-4-3-2-16,4 4 2 16,-4 12 14-16,4 11 6 15,0 9-3-15,0 11 1 16,0 0-8-16,5 9-3 15,0-1-1-15,-1 0 1 16,1 4-6-16,4-4 1 16,-5 0 3-16,5 0 2 15,-4-3 0-15,4-5 1 16,0 0-4-16,-5-11 0 0,5 7-4 16,5-35-1-1,-10-8 0-15,5-5-1 16,-4 1 2-16,-5-4 3 15,0 4 1-15,0 8 5 16,0-4 5-16,0 4 1 16,1 4 2-16,3 0-4 15,1-5 0-15,-1 5-5 16,1 0-2-16,4-4 0 16,0 4-1-16,-5 3-3 15,5 13 2-15,0 7 5 16,0 1 5-1,5 7-5-15,-1 12-2 16,-4 5-1-16,5-5-1 16,-1 8 0-16,1 4 2 0,-5 4 3 15,8 8-2-15,-3 15 0 16,4 9-1-16,0 15 1 16,0 13 0-16,4-1 1 15,5-4-7-15,-5-8 0 16,-4-7-1-16,0-12-1 15,0-13-1-15,-1-3 1 16,6-16 1-16,-5-8-1 16,4-11 4-16,-4-13 2 15,-9-7 0-15,9-5 2 16,-5-7-2-16,5 0-1 16,0-8-10-16,4-8-4 15,1 8-2-15,-1-1 0 16,-4 13 6-16,-5 4 6 0,5 23 12 15,-9 16 4-15,-4 20 8 16,4 23 2-16,0 21-11 16,-9-5-7-16,4 8 0 15,-3 0-1-15,-1-3-4 16,9-13 1-16,0-7-7 16,-9-13-3-16,-5-7-8 15,6-8-3-15,-6-4-3 16,1-12 0-16,4-8 11 15,0-11 8-15,-4 3 9 16,4-8 6-16,0-15-16 16,0 0-6-16,0-5 6 0,0 1 5 15,1 8 3-15,-1 3 2 16,4 9 11-16,-4 11 5 16,0 16-8-16,5 16-4 15,0 23 12-15,-1 13 7 16,5 15-12-16,5 12-3 15,-1 4-10-15,0-4-4 16,5-8-2-16,0-20 0 16,0-7-4-16,0-17-2 15,-5-7-6-15,5-16-3 16,5-12 2-16,-10-11 0 16,5-13 5-16,-9-7 3 15,-5-13 7-15,1-7 6 16,0 4 2-16,-1 8 2 15,1-1 2-15,-5 17 4 0,0 3-6 16,5 20-2-16,-1 12 10 16,1 28 4-16,4 23-2 15,4 24 2-15,1 16-9 16,3 4-2-16,6-4-7 16,3-8-2-16,1-12-9 15,-4-8-2-15,-10-20-10 16,9-11-4-16,-4-16-15 15,-9-16-5-15,-4-4 4 16,-1-28 7 0,-4-3 26-16,-4-29 7 15,-5-7 7-15,5-8 1 0,-5 0 3 16,1 16-1-16,8 20 2 16,4 19-68-16,10 36-28 15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7:48.84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1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3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4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5">2029 790 124 0,'22'-4'49'0,"-22"4"-38"0,32-20 26 0,-19 16 10 0,5 0-8 16,4 0-2-16,0-4-13 15,0 0-4-15,0 5-21 16,1-1-108-1,-6 0 59-15,1 0-82 0</inkml:trace>
  <inkml:trace contextRef="#ctx0" brushRef="#br0" timeOffset="6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7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8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9">8091 786 160 0,'-13'-4'63'0,"13"20"-49"0,9-8 5 0,-9-8 0 16,4-4 6-16,5 4 5 16,5-4 1-16,8-4 3 15,9 0-18-15,4-4 0 0,5 8-2 16,-4 0-7-16,-1-4-2 15,-4 4-3-15,-4 0-2 16,-5 0-19-16,-4 4-10 16,-9 0-91-16</inkml:trace>
  <inkml:trace contextRef="#ctx0" brushRef="#br0" timeOffset="10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1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12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13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14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15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16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17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18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19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0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1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2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4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5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6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7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8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30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31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32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33">3322 1291 140 0,'-5'-8'52'0,"-4"12"-41"0,14-12 4 16,-5 8-1-16,0-4-3 15,4 4 1-15</inkml:trace>
  <inkml:trace contextRef="#ctx0" brushRef="#br0" timeOffset="34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35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36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37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38">8966 581 144 0,'9'0'55'0,"-9"0"-43"0,22-4 21 15,-13 0 26 1,5 4-33-16,-1-4 6 16,0 4-20-16,0-4-7 15,5 4-3-15,0-4-44 0,4 4 23 16,-4-4-94-1,0 4 63-15</inkml:trace>
  <inkml:trace contextRef="#ctx0" brushRef="#br0" timeOffset="39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40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41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42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43">10250 577 144 0,'0'0'55'0,"9"4"-43"0,13-8 16 16,-9 4 7-16,5-4-4 15,4 0 2-15,0 0-13 16,5-4-4-16,0 4-9 16,-1 4-5-16,-8-4-1 0,0-4-23 15,-9 4-10-15,-5 0-55 16</inkml:trace>
  <inkml:trace contextRef="#ctx0" brushRef="#br0" timeOffset="44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45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46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47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48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49">12803 474 176 0,'-13'-4'68'0,"9"-4"-52"0,4 8-12 0,0 0-9 0,0-8 7 16,0 8 5-16</inkml:trace>
  <inkml:trace contextRef="#ctx0" brushRef="#br0" timeOffset="50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51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52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53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54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55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56">13780 328 248 0,'-4'-24'93'0,"4"24"-72"0,4-4-2 16,-4 0 5-1,5 0-15-15,-1-3 6 16,10 3-8-16,3-8-4 16,1 8-2-16,9-8-4 15,-1 4 2-15,5 0-12 16,5 4 6-16,-9 4-49 0,-1 4 31 0,-8-4-95 16,0 8 67-1</inkml:trace>
  <inkml:trace contextRef="#ctx0" brushRef="#br0" timeOffset="57">13820 474 148 0,'-13'12'55'0,"13"-12"-43"0,13 4 3 0,-8-4 19 16,-1 4-21-16,5 0 28 15,9 0-23-15,-5-4 2 16,1 4-12-16,-6-4-89 16,6 0 44-16,-5-4-87 15,4 0 70-15</inkml:trace>
  <inkml:trace contextRef="#ctx0" brushRef="#br0" timeOffset="58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59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60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61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62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63">14766 502 200 0,'0'-8'74'0,"0"8"-58"0,9 4 5 0,-4-4 10 16,-1 4-18-16,5 0 22 15,4 0-20-15,-4-4 15 16,4 0-17-16,1-4-5 15,4 4-5-15,-5-8-11 16,5 4 4-16,-1-4-21 16,1 8 15-16,0-8-71 15,0 8 45-15</inkml:trace>
  <inkml:trace contextRef="#ctx0" brushRef="#br0" timeOffset="64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65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6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67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68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69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70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71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0:39.45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480 269 84 0,'-4'0'33'0,"4"0"-26"0,0 4 3 16,0-4 1-16,0 0-1 0,0 0 2 16,0 0 0-16,0 0 2 15,8 4 4-15,-3-4 1 16,4 0-4-16,0 0 1 15,0 0-9-15,-1 0-2 0,6 0 1 16,4 0 1-16,-1 0 1 16,6 0-2-16,3 0 1 15,1 0-4-15,4 0 0 16,0-4 1-16,5 4 0 16,-1 0 0-16,1 0 0 15,-1-4 0-15,1 4 0 16,-1-4 0-16,1 0 0 0,4 0 0 15,0 0 2-15,0 0-3 16,4 0 0-16,0 0-1 16,1 0 1-16,4 0 0 15,-5 0 1-15,1 4-5 16,-1 0 1-16,0-4 2 16,1 0 1-16,-5 0-1 15,0 0-2-15,0 0-2 16,0 1 1-16,0-1 1 15,4 0 2-15,0 0-3 16,1-4 0-16,-1 4 3 16,1 0 1-16,-1 0-1 15,0 0-2-15,1 0 1 16,4 0-1-16,-5 0 0 16,1 0 0-16,-1 0 0 0,0 0 2 15,1 0-1-15,4 0-1 16,-1 0-2-16,1 1 1 15,0-1 1-15,4 0 2 16,-4 0-3-16,9 0 0 16,-5 0 1-16,1 0 0 15,-5 0 0-15,-1 0 0 16,1 4 2-16,0-4 3 16,0 0-4-16,4 4-3 15,-4-4 1-15,4 0 2 16,1 4 0-16,-1 0-1 15,-4 0-2-15,4 0 1 16,0 0 1-16,1 0 2 16,-5 0-1-16,4 0-1 0,0 0-2 15,0-4 1-15,1 0-1 16,-1 4 0-16,5 0 4 16,-5 0 3-16,0 0-4 15,-4 0-3-15,0 0 1 16,0-4 2-16,4 0 0 15,-4 0 2-15,0 0-4 16,0 0 0-16,4 1 1 16,-4-1 2-16,4 0-3 15,0 0 0-15,1 0 1 16,-1 0 0-16,0 0 0 16,18 4 2-16,0-4-3 0,-4 4-2 15,0-4 2-15,-1 4 2 16,-8-4 0-16,0 0-1 15,-5 0 1-15,-4 4-1 16,-5 0 0-16,5-4 0 16,0 4-3-16,0 0 0 15,0 0-3-15,0 0 1 16,-5 0 1-16,0 0-1 16,-4 0 1-16,0 0 3 15,-4 0 0-15,-5 4 1 16,-9-4 0-16,-4 0 2 15,0 0 1-15,-5 0 3 16,0 0-3-16,1 0-2 0,-5-4-27 16,-1 0-12-16</inkml:trace>
  <inkml:trace contextRef="#ctx0" brushRef="#br0" timeOffset="1817">711 1196 136 0,'0'0'52'0,"0"0"-41"0,4 0 7 0,-4 0 0 16,0 0-10-16,9 4-2 15,0 0 0-15,0 0 1 16,4-4-3-16,1 4 2 0,3-4 3 16,6 4-1-16,3-4 1 15,1 0-3-15,4 0 1 16,5 0 0-16,-1 0 1 15,5 0-2-15,5 0-1 16,3 0-3-16,6 0 1 16,3 0-4-16,6 0 0 15,3 0 1-15,1 0 2 16,-1 0-1-16,10-4-1 0,-1 4 3 16,5 0 0-16,5 0-4 15,-5 0 1-15,0 0-2 16,4 0 0-16,-4-4 2 15,4 0 0-15,5 0 0 16,0 0 0-16,0 0 0 16,0 0 0-16,-5 1-3 15,5-1 2-15,-5 0 1 16,1 0 0-16,-1 0 2 16,5 0 1-16,0 0-4 15,-5 4 1-15,0 0 0 16,-4-4 0-16,0 0 0 0,0 0 2 15,0 0-1-15,0 0 2 16,0 0-4-16,0 4-2 16,-9 0 2-16,-4 0 0 15,-1 0 1-15,1-4 2 16,-5 0-1-16,-4 0-1 16,4 0 1-16,-4 0 1 15,-1 0-1-15,1 1-1 16,-5-1 1-16,1 0-1 15,-5 0 0-15,-1 0 2 16,1 4-1-16,0 0-1 16,0-4 1-16,-5 0-1 15,1 0 0-15,-1 0 2 0,5 0 1 16,-5 0 3-16,1 0-5 16,-1 4-1-16,1 0 0 15,4 0 2-15,-5 0 1 16,0 0 1-16,1 0 0 15,-5 0 2-15,9 0-5 16,-5 0-3-16,-4 0 3 16,0 0 1-16,-5 0 0 15,-3-4 1-15,-1 0-2 16,0 0 2-16,0 0 0 16,0 4 1-16,-4-4-5 15,-1 0-1-15,-4 4 9 16,-4 0 8-16,0-4-6 15,0 1 0-15,4 3-7 16,0 0-2-16,0 0 0 0,1 0 0 16,-1 3 0-16,0 1 2 15,0 0-1-15,0-4-1 16,-4 4 1-16,0 0 1 16,0 0 1-16,-1-4 1 15,-8 0-31-15,0 4-12 16</inkml:trace>
  <inkml:trace contextRef="#ctx0" brushRef="#br0" timeOffset="3798">658 336 96 0,'4'-4'35'0,"-4"4"-27"0,5 0 11 0,-5 0 3 16,0 0-1-16,0 0 2 15,0 0-2-15,-5 4-1 16,1 0-8-16,-1-4-5 0,1 4-4 15,-1-4 0-15,1 0 2 0,-1 0 2 16,1 0 1-16,0 0-2 16,-5 0 1-16,0 0-4 15,0 0 0-15,5 0-1 16,-5 0 1-16,0 0-2 16,0 0 2-16,0 0-4 15,0 0 0-15,0 0 3 16,0 0 1-16,0 0 3 15,1 0 1-15,-6 4-3 16,1 0-1-16,0 0-1 0,-1-1 1 16,1 1-4-16,4 0-2 15,0 0 4-15,0 0 3 16,0-4 1-16,1 0 0 16,-1 0-3-16,0 4 1 15,0-4-2-15,0 4 2 16,0 0-2-16,0 0 2 15,0-4-2-15,0 4 2 16,1 0-2-16,-1 0 2 16,-5 0-4-16,6 0 0 15,-1 0-1-15,0 0 0 16,-5 0 4-16,6 0 3 16,-6 3-2-16,1 1-2 15,0 0 0-15,-1-4-1 0,1 4 0 16,4 0 0-16,0 0 0 15,0 0 2-15,0 0-1 16,1 0 2-16,-1-1-4 16,0 1-2-16,0 0 6 15,0 4 3-15,0 0-3 16,0 0 0-16,0 0-1 16,0-1-2-16,1 1 1 15,-1 4-1-15,0 0 2 16,0 4 1-16,5-5-1 15,-1 1-2-15,1 0 1 16,-1 4-1-16,1-1-3 16,-1 1 2-16,1 0 1 15,-1-4 2-15,5 0-1 0,0-1 2 16,0 1 0-16,0 0 1 16,0-4-2-16,0 0 1 15,5 3-2-15,-1-3-1 16,1 0 1-16,-1 0-1 15,1 0 0-15,4 0 2 16,-1-1-1-16,1-3 2 16,-4 4-2-16,4 0 2 15,-5-4 0-15,5 4 3 16,0 0-3-16,0-1-2 16,0-3 2-16,-1 0 0 15,1 0-1-15,5 0 1 0,-5 0 0 16,4 0 1-16,0 0-2 15,0 0-2-15,1 0 1 16,-1-1 1-16,0-3-1 16,1 0-1-16,-1 0 1 15,5 0 1-15,0-4-1 16,-1 4-1-16,1-4 1 16,0 0 1-16,0 0-1 15,-1 0-1-15,-3 0-2 16,-1 0 1-16,0 0 3 15,5 0 1-15,-4 0-4 16,-1 0-1-16,0 0 3 16,0 4 1-16,1-4 0 15,4 0 1-15,-5 0-4 0,0 0 0 16,5 0 1-16,-5-4 2 16,5 4 1-16,-5 0 1 15,1 0-2-15,-1 0 1 16,0 0-2-16,1 0-1 15,-1 0 1-15,-4 0 1 16,0 0-1-16,0 0-1 16,0 0 3-16,-1 0 0 15,-3 0-4-15,-5 0 1 16,0 0-2-16,0 0 0 16,0 0-62-16,-5 0-29 15,-3 0-35-15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0:48.53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830 0 156 0,'0'-4'60'0,"4"4"-47"0,-8 0 6 16,4 0 0-16,0 0-9 15,0 0-1-15,0 0-3 0,0 0-1 16,0 0-3 0,0 0 7-16,0 4 4 0,0-4-2 0,0 4 1 15,0 0-5 1,0-4 1-16,0 0-3 0,0 0 0 15,-4 0-3-15,-1 0 1 16,1 0 0-16,-1 0 3 16,1 0 1-16,-1 0 1 15,1 0-4-15,-1 0-1 16,-3 0 1-16,-1 0 0 16,0 0-2-16,0 0 1 15,0 0 0-15,0 0 3 16,-4 0-1-16,4 0 0 15,-4 0 1-15,4 4 1 16,-5-4-1-16,6 4-1 0,-6 0-6 16,5-4-1-16,-4 0 1 15,0 4 2-15,-1-4 0 16,1 0-1-16,4 0 1 16,0 0-1-16,-4 0 2 15,4 0 1-15,-4 4 1 16,4 0 2-16,0-4-8 15,0 4 0-15,0-1 2 16,0 1 2-16,0 0-3 16,1-4 1-16,-1 4 0 15,0-4 0-15,0 0 4 16,0 0 5-16,0 4-3 16,5 0-1-16,-10-4-2 0,6 4-3 15,-1 0 1-15,0 0 1 16,0 4-1-16,-4-4 2 15,-1 4-2-15,1 0-1 16,0-4 1-16,-1 0-1 16,-3 0 2-16,3-1 3 15,1 1-2-15,0 4 0 16,-1-4-1-16,1 4 1 16,0 0-2-16,-1 0 2 15,1 0-2-15,0 0 2 16,4 0-2-16,0 0 2 15,0-1-2-15,-4 1-1 16,4 4 1-16,-5 0-1 0,1 0 0 16,0 0 2-16,-1 3-1 15,1 1 2-15,4 0-4 16,0 0-2-16,0 4 2 16,5-5 2-16,0 1 0 15,-1 0-1-15,1-4 1 16,-1 4 1-16,1-1-1 15,-1-3-1-15,1 4 3 16,0 0 2-16,4-4-2 16,0-1-2-16,0 1 0 15,0 0-1-15,0 0 0 16,4-4 0-16,0 0 0 16,-4 0 0-16,5 4 2 0,-1-5 3 15,1 1-2-15,-1 0-2 16,1 0 0-16,-1 0-1 15,5 0 2-15,0 0 1 16,0 0-1-16,0-4 1 16,-1 4 0-16,1-4 1 15,0 3-2-15,0 1 1 16,0 0-2-16,0 0-1 16,0 0 1-16,0 0-1 15,4 0 0-15,-4 0 0 16,4 0 0-16,0-1 2 15,1 1-1-15,-1 0 2 16,0 0-2-16,1 0 2 16,-1 0-7-16,0 4 1 0,1-4 5 15,-1 0 4-15,0-1-3 16,1 1-2-16,-1 0 2 16,5-4 2-16,-5 0-4 15,0 4-1-15,5-4 0 16,0 0 0-16,0 0 0 15,-1 0 0-15,1-4 0 16,0 0 2-16,0 0-3 16,4 4 0-16,0 0 3 15,0 0 1-15,1 0-4 16,-1 0 1-16,0 3 0 16,0 1 0-16,0-4-3 15,1 0 2-15,-1 0 1 16,4-4 2-16,-3 4-1 0,3-4 2 15,-3 0-4-15,-1 4 0 16,0-4 3-16,0 0 1 16,0 0-1-16,1 0 1 15,-1-4-4-15,0 0-2 16,-4 0 2-16,0 0 2 16,-1 0 0-16,-3 0 2 15,-1 0-4-15,0 4-2 16,-4-3 2-16,0 3 2 15,0 0 0-15,0 0-1 16,-5 0-2-16,-4 0 1 0,0 0 1 16,0 0 2-1,0 0-1-15,0 0-1 0,0 0 1 16,-4 0 1-16,-1 0-3 16,1 3-2-16,-5 1 2 15,5-4 0-15,-5 4-2 16,0 0 2-16,-5 0-1 15,1-4 0-15,-5 4 0 16,-4-4 0-16,0 0 4 16,0 0 1-16,0 0-4 15,-1 0-1-15,1 0 1 16,0-4 0-16,-5 0 1 16,5 0 2-16,-5 0-3 15,1 0-2-15,-1 1 4 0,1-1 3 16,-1 0-6-16,5 0 0 15,-5 0 0-15,5 0 3 16,0 0 0-16,-1 0-1 16,1 0 1-16,0-4-1 15,4 4 2-15,0-4 1 16,1 0-4-16,-1 0 1 16,0 1-2-16,0-1 0 15,1 0 2-15,3 0 2 16,1 0-1-16,0 0-1 15,-1 0 1-15,1 0-1 16,0 0 0-16,-1 0 2 16,1 1-3-16,0-1 0 15,4 0 1-15,-4 0 0 0,4-4 0 16,0 4 0-16,0 0-3 16,0 0 2-16,5 0 1 15,-5-3 0 1,0-1 0-16,0 4 0 15,4-4 0-15,1 0 0 16,0 0 0-16,-1 1 0 16,1-1 0-16,-1 0 0 15,1 0 2-15,4 0-1 16,0-4-1-16,0 1 1 16,0-1 1-16,0 0-3 15,4 0-2-15,1 0 2 16,-1 1 2-16,5-1 0 0,0-4-1 15,0 0-2-15,4 1-1 16,0-5 4-16,5 4 1 16,0 0-3-16,0 5 1 15,0-1 0-15,-1 0 2 16,1 0-3-16,4 4 0 16,0 1-1-16,5-1 0 15,4 0 2-15,0 0 0 16,0 0 0-16,0 4 0 15,1 0 0-15,-6 1 2 16,1-1-3-16,-1 4 0 16,-3 0-1-16,-1 0 0 0,0 0 0 15,-4 4 0 1,0 0 2-16,-5 0 2 0,-4 0-1 16,0 0-1-16,0 0 1 15,-5 0-1-15,-4 0 0 16,0 0 2-16,4 0-3 15,-4 0 0-15,0 0 1 16,0 0 0-16,-4 0 2 16,4 0 1-16,-4 0-6 15,-1 0 0-15,-4-4 1 16,0 4 1-16,0 0 1 16,1-4 0-16,-6 0 0 15,1 4 2-15,0-4-1 16,-1 0-1-16,1 0-2 0,-5 4 1 15,0 0 1-15,1 0 0 16,-1 0 0-16,0 0 2 16,-4 4-3-16,4 0 0 15,0 0-1-15,1 4 0 16,-1 0 2-16,0 0 0 16,-4 0 2-16,4-1 1 15,-4 1-4-15,0 4-1 16,0-4 1-16,-1 4 0 15,1 0 1-15,0 0 0 16,0-1 0-16,0 1 0 16,4 4 0-16,-4 0 2 15,4 4-3-15,0-1 0 16,0 1 1-16,1 0 0 16,-1 4 0-16,4-5 2 0,1 1-1 15,4 0 2-15,0-1-4 16,0 1 0-16,5 0 1 15,0 0 0-15,4-1 0 16,0 1 2-16,0 0-3 16,0-4 0-16,0 0 1 15,0-5 0-15,0 1 0 16,0-4 2-16,0 0-3 16,0 0 0-16,0-4 3 15,0-4 3-15,0 0-2 16,0 0 0-16,0-4-1 15,4-4-2-15,0 0-2 16,-4-4-1-16,5 0 4 0,-5 1 1 16,0-1-3-16,4 0 1 15,1 0 0-15,-1 0 0 16,1 0-3-16,-1 0 0 16,1 1 4-16,-1-5 3 15,5 0-1-15,0 0-2 16,0-3-3-16,4-1 1 15,0 0 1-15,1 0 0 16,-1 1 0-16,0-1 2 16,1 4-3-16,-6 0-2 15,1 4 4-15,0 5 1 0,-4-1-3 16,-1 4-1 0,-4 4 1-16,0 4 2 0,-4 4-5 15,-1 3 1-15,-4 1 1 16,0 4 1-16,1 8 1 15,-1-5 2-15,-5 1-3 16,1 0 0-16,0 4 1 16,-1-5 0-16,1 5 0 15,0-4 2-15,-1-1-3 16,1-3 0-16,4 0 1 16,0-4 0-16,5 0 0 15,-1-4 2-15,1 0-1 16,0-4-1-16,-1-1 1 15,5-3 1-15,0 0-3 16,0 0 0-16,0 0 1 0,0-3 0 16,0-1 2-16,0-4 1 15,0 0-1-15,0 0-2 16,5-4-2-16,-1 0 1 16,0-4 1-16,1 1 0 15,-1-1 0-15,5 0 2 16,0-4-1-16,0 1-1 15,4-1 1-15,1 0-1 16,-1 0 0-16,5 1 0 16,-5-5 0-16,5 4 0 15,0 0 0-15,-1 5 2 16,1-1-3-16,0 0 0 16,0 0 1-16,-1 4 0 0,1 1 0 15,0-1 0-15,4 0 0 16,0 0 0-16,1 0 0 15,3 0 2-15,-4 1-1 16,5-1-1-16,0 4 1 16,-1 0-1-16,1 0 0 15,0 0 0-15,-5 0 0 16,0 0 0-16,0 4 0 16,0 0 0-16,5 0 0 15,-5 1 2-15,0-1-3 16,1 0 0-16,-6 4 1 15,1 0 2-15,-4 0-1 16,-1 0-1-16,0 0-2 0,-4 4 1 16,0 0 3-16,0-1 1 15,-5-3-6-15,-4 0 0 16,0 0 3-16,0 0 2 16,0 0-3-16,5 0 1 15,-5 0 0-15,0 0 2 16,0 0-1-16,-5 0-1 15,1 0 1-15,-1 0-1 16,-3-3 0-16,-1-1 0 16,-5 0-3-16,1 4 2 15,0-4 1-15,-5 4 2 16,-4 0-1-16,-1 0-1 16,1 0-2-16,0 0 1 15,0 4 1-15,0 0 2 0,-1-4-3 16,1 4 0-16,0-1 1 15,0 1 0-15,0 0 0 16,-1 0 0-16,-3 4 0 16,4 0 0-16,-5 0 0 15,0 0 0-15,-4 4 0 16,5 0 2-16,-1-1-3 16,0 1-2-16,5 0 4 15,0 0 3-15,0 0-3 16,4 4-3-16,0-1-2 15,5 1 3-15,-1 0 0 16,1 0 1-16,4 3-3 16,0 1 2-16,1 0 3 0,-1 4 1 15,4-5-4-15,1 1 1 16,-1 0 0-16,1 0 0 16,-1-1 0-16,1 1 2 15,0 0-1-15,-1-4-1 16,5-1-2-16,0 1 1 15,0 0 1-15,0 0 2 16,0-4-3-16,5-1 0 16,-1-3 1-16,-4 0 2 15,4 0-1-15,1 0-1 16,-1 0 1-16,5 0 1 16,-4 0-1-16,-1-4 2 15,5 0-4-15,-5 4 0 0,1-1 1 16,4-3 2-16,0 4-1 15,-5-4-1-15,0 4 1 16,5 0-1-16,0 0 0 16,0 0 0-16,0 0 0 15,0 0 0-15,-5-1 0 16,1 1 2-16,-5 0-1 16,9 0-1-16,-5 0-2 15,1 0 1-15,-1-4 1 16,0 4 0-16,1-4-3 15,4 4 2-15,0 0 3 16,0-1 1-16,4-3-4 16,-4 0 1-16,4 0 0 15,-4 0 2-15,0-4 1 16,0 0 1-16,0 0-2 0,-9 0-2 16,4 0-8-16,-4-4-3 15,0 0-25-15,-4-4-11 16,-1 1-51-16,-4-5-20 15,-4 0-2 1</inkml:trace>
  <inkml:trace contextRef="#ctx0" brushRef="#br0" timeOffset="961">315 122 72 0,'9'0'27'0,"-9"0"-21"0,0 0 12 16,0 0 3-16,0 0 4 0,0 0 4 15,0 0 5-15,0 4 1 16,-5 0-11-16,-4 0-1 16,5 0-14-16,0 0 1 0,-5 4 5 15,0 4-1 1,-5 0-3-16,6 3 0 15,-6 1 0-15,1 0 3 16,0 0-3-16,-5-4-1 16,4 3-2-16,1 1 2 15,0 0-1-15,0 0 2 16,4 8-4-16,0-5-2 16,0 1 0-16,0-4 1 15,0 0-5-15,0-1-1 16,0-3 0-16,0 0 2 0,1-4 1 15,3 4 1-15,1-4 0 16,-1 4 2-16,1-5-1 16,-1 5 2-16,1 0-2 15,4 0 2-15,0 0-4 16,0 0-2-16,0 0 0 16,0-5 1-16,0 1-1 15,0 0 2-15,4 4-2 16,1-4 2-16,-1 4-2 15,1 0 2-15,4-1-2 16,-1 1 2-16,1-4-2 16,5 0 2-16,-1 0-2 15,-4 0 2-15,0 0-2 0,0 0-1 16,4 0 1-16,-4-1-1 16,0 1 0-16,4 4 0 15,0 0-3-15,1-4 0 16,-1 0 4-16,0 0 3 15,1 0 1-15,-1 0 0 16,0-1-8-16,1 1 0 16,-1 4 1-16,0-4 3 15,1 0-2-15,-1 0 0 16,0 0 1-16,5 0 2 16,0-4-1-16,0 0-1 15,4-4 3-15,-5 0 2 16,1 3-2-16,0 1 0 0,0-4-3 15,4 4-1 1,0 0 3-16,5-4 1 0,-1 0-4 16,1 0 1-16,0 0 0 15,-1 0 2-15,-3 0-8 16,-1 0-1-16,0 0-27 16,-4 0-13-16,0 0-101 15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0:55.32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76 124 148 0,'-5'0'57'0,"5"0"-44"0,-4 0 10 15,4 0 0-15,0 0-9 16,0 0-1-16,0 0-5 16,0 0 0-16,0 0-5 15,0-4 7-15,0 4 3 0,0 0 0 0,0 0 2 16,0 0-4-16,0 0 1 15,0 0-1-15,9 0 1 16,-1 0-2-16,6 0-1 16,-1 0-1-16,5 0 2 15,0 0-1-15,4 0 0 16,0-4-3-16,5 0 1 16,4 0-4-16,0 0 0 15,0 0 1-15,0 0 0 16,-4 0 0-16,4 0 0 15,0 0-2-15,-4 0 1 16,-1 0-2-16,1 4-1 0,-1 0 5 16,-3 0 1-16,-1 0-2 15,0 0-1-15,5 4-1 16,-5-4-2-16,-4 4 3 16,-1 0 0-16,1 0-1 15,0-4 1-15,0 4-2 16,0 0-1-16,-1 0 1 15,1 0 1-15,-5 0 1 16,1 0 3-16,3 0-3 16,1 0-2-16,-4 0 0 15,3 0 1-15,1-1-3 16,0 1 0-16,0 0 3 16,-1 4 3-16,-3 0-4 15,-1 0-1-15,0 0 0 0,1 0 2 16,-1 0-3-16,0 0-2 15,1 0 4-15,-1-1 1 16,0 1-3-16,1-4 1 16,-5 0 2-16,-1 0 1 15,1 0-1-15,-4 4 1 16,-1 0-4-16,1 0-2 16,-1 0 4-16,0 0 1 15,1-1-5-15,-1 5 0 16,1 0 3-16,-5 0 4 15,0 0-1-15,0 0-2 16,0 0-5-16,0-1 0 16,-5 1 6-16,1 4 6 15,-1 0-4-15,1 0 0 0,0-1-2 16,-1 1-2-16,-4 0 1 16,0 4-1-16,1-1 0 15,-1 1 2-15,0 0-3 16,0 0 0-16,0 3 1 15,0-3 2-15,-4 4-1 16,4-5 2-16,0 1-2 16,0 0 2-16,-4-4-4 15,4 0 0-15,0-1 1 16,0 1 2-16,0 0-1 16,0 0-1-16,1 3 1 15,-6-3 1-15,1-4-1 0,0 4-1 16,-1 0 3-16,1-1 2 15,0-3-4-15,-1 0-3 16,1 0 1-16,-5-4 0 16,0 0 1-16,1 0 0 15,-6 0 0-15,6-4 2 16,-6-1-1-16,1 1-1 16,0 0 1-16,0 0 1 15,0 0-3-15,-1 0-2 16,-3 0 4-16,4-4 1 15,4 0 0-15,0 0 1 16,-4 0-4-16,4 0 0 0,0 0 1 16,1 0 0-16,-1 0 0 15,0 0 0-15,0 0 0 16,5 0 2-16,0 0-1 16,4 0-1-16,0 0-2 15,0 0 1-15,5 0 1 16,-1 0 0-16,1 0-3 15,-1 0 2-15,1 0 1 16,4 0 0-16,0 0 0 16,0 0 2-16,4 4-3 15,5 0 0-15,0-4 1 16,0 4 0-16,0 0 2 16,0 0 1-16,-1-4-4 15,-3 4-1-15,13 0-2 16,-5-4 3-16,0 0 0 0,5 4 3 15,-5 0-1-15,10-4-1 16,-1 4 1-16,0-4-1 16,0 4 0-16,0-4 2 15,1 4-3-15,3-4 0 16,-3 0 1-16,-1 0 2 16,0 0-1-16,0-4-1 15,0 0-2-15,1 0 1 16,-1-4 3-16,-4 0 1 15,-1 4-4-15,1-4-1 16,-5 0 1-16,5 0 2 16,0 0 2-16,-5-3 1 15,5 3-5-15,0-4 1 16,0 4 0-16,-1-4 0 0,1-4 0 16,-5 0 2-16,1 1 1 15,-1-1 1-15,0 0 0 16,1 0 0-16,-1-3-2 15,-4 3 1-15,0-4-2 16,0 0-1-16,0 1 1 16,-1-1 1-16,1 0-3 15,0 0-2-15,0 1 4 16,0-5 1-16,0 4-3 16,-5 0 1-16,1 1 0 15,-1-1 2-15,1 0-1 16,-1 4 2-16,-4 1-2 15,0-1-1-15,0 0-2 0,0 4-1 16,0 0 4-16,0 1 1 16,-4-1 0-16,-1 0-2 15,1 0 1-15,-5 0-1 16,0 0-3-16,0 4 2 16,-4 1 3-16,-1-1 1 15,1 0-4-15,0 0-1 16,-1-4 1-16,1 4 2 15,-5 0 0-15,1 0 2 16,-1 0-4-16,0 1-2 16,0-1 2-16,1 4 2 0,-1 0 0 15,0-4-1 1,5 4 1-16,-1-4-1 0,-3 0 0 16,3 0 0-16,1 4 2 15,0-4 1-15,-1-3-4 16,-3-1 1-16,-1 4-2 15,4-4 0-15,-3 4 2 16,3 0 0-16,-3 0 0 16,-1 4 0-16,0-4 0 15,0 4 2-15,1 1-3 16,-6-1-2-16,-3 0-1 16,-1 0 3-16,0 0 2 15,-4 0 2-15,0-4-1 16,0 0-2-16,-4 4 1 0,-1 0-1 15,5 0 0-15,0 0 0 16,0 0-3-16,4 0 2 16,5 4 3-16,-5 0 1 15,5 4-4-15,0 0 1 16,0 0 0-16,-1 4 0 16,6 0-3-16,-1 0 2 15,0 4 1-15,5-4 2 16,0-1-6-16,4 5 1 15,0 0 3-15,0-4 4 16,4-4-1-16,1 0-2 16,0 0 4-1,-1-4-5-15,5 0-2 0,0 0 1 16,5-4 2 0,-5 0-2-16,4 0 0 0,0 0 1 15,1-4 2-15,4 0-1 16,0 0-1-16,-5-3-2 15,1-1-1-15,3 0-1 16,-3 4 3-16,-1-4 0 16,1 4 3-16,4 0-3 15,-1 0 0-15,1 1 1 16,9-1-3 0,4 4 2-16,1 0 1 15,3 0 0-15,5 0 0 16,0 0 0-16,5 0 0 15,-1 0 0-15,1 0-3 0,-1 4 2 16,1 0 1-16,0 0 0 16,-1 0 0-16,-4 4 0 15,0-4 0-15,-4 4 0 16,-5 0-3-16,5 0 2 16,-9 0 1-16,-5 0 2 15,-4-4-3-15,0 4 0 16,-1-4 1-16,-8 0 2 15,0 0-1-15,0 0-1 16,-4 0 1-16,0-4 1 16,-1 0-3-16,-4 0-2 15,-4 0-3-15,-5 0 1 16,-4 0 3-16,-9 0 3 16,0 0-2-16,-5 0-2 0,1 4 2 15,-1 0 2-15,1 0 0 16,-1 0-1-16,5 0 1 15,0 0-1-15,4 0 0 16,5 4 2-16,4 0-3 16,5 0 0-16,0 0-1 15,4 0 0-15,0 0 0 16,5 0 0-16,4 0 4 16,0-4 1-16,4 4-1 15,5-4-2-15,4 0-4 16,5 0 0-16,4 0 4 15,5-4 4-15,4 0-1 0,0 4-2 16,4 0-3-16,1 0 1 16,0 0 3-16,-5 0 1 15,0 4-4-15,-5 0-1 16,1-4 1-16,-5 4 2 16,0 0 0-16,-8-4-1 15,-5 0-2-15,0 0 1 16,-9 0-1-16,0 4 0 15,-9-1 2-15,-9 1 0 16,-9 0-3-16,-4 0 2 16,0 0-1-16,-4 0 0 15,-1-4 2-15,5 4 0 16,0-4 0-16,4 0 2 16,1 0-1-16,8 0 2 0,0 0-4 15,5 0 0-15,4 0 1 16,4 0 0-16,1 0 0 15,4 0 0-15,9 0-3 16,4 0 2-16,0 0 1 16,5 0 2-16,4 0-1 15,1 0-1-15,3-4 1 16,1 4-1-16,0-4-3 16,-1 4 2-16,-4 0 1 15,1 0 2-15,-1 0-1 16,0 0-1-16,0 0 1 15,5 0-1-15,-9 0 0 16,4 0 2-16,-4 0-1 0,-1 4-1 16,1 0 1-16,0 0-1 15,0 0 0-15,-5 0 0 16,0 0 0-16,1 4 0 16,-1 0-3-16,0 0 2 15,1 0 1-15,-1-1 0 16,-4 1 0-16,4 0 0 15,0 0 0-15,1 0 0 16,-1 0 0-16,0 0 0 16,1 0 0-16,-1 0 2 15,0 0-1-15,5-1-1 16,0 1 1-16,-5 0 1 0,1 0-3 16,-1 0 0-1,0 0 1-15,5 0 2 0,-5 0-3 16,1 0 0-16,-5-1 1 15,4 1 0-15,-4 0 0 16,-5-4 2-16,1 4-3 16,-5-8 0-16,0 0 1 15,0 0 2-15,4 4 1 16,-4-4 1-16,0 0-2 16,0 0-2-16,0-4-2 15,-4 0 1-15,-5 0-4 16,-5 0-1-16,-3-4-2 15,-6 0 2-15,1 1 2 16,0-1 2-16,0 0 1 0,0-4 3 16,-1 0-3-16,1 4 0 15,0 0 1-15,0-4 0 16,-5 1-3-16,0-1 2 16,1 4-1-16,-1 0 0 15,1 0 4-15,3 0 1 16,1 0-4-16,0 4 1 15,0 0 0-15,4 0 2 16,0 4-3-16,5 0 0 16,4-3 1-16,0 3 0 15,9 0 0-15,13 0 0 16,1 3 0-16,4 1 2 16,4 0-3-16,4 0 0 15,1 0 3-15,0 0 1 0,-5-4-4 16,0 0-1-16,-4 0 1 15,0 0 0-15,-5 0 1 16,-4 0 0-16,0 0 0 16,-9-4 0-16,0 0 0 15,-9-4 0-15,0-3-3 16,-9-1 0-16,-4 4 2 16,0 0 0-16,0 0 1 15,-1 0 2-15,1 4-3 16,0 0 0-16,0 0-1 15,4 0 0-15,5 4 2 16,-1 0 0-16,5 0 2 16,5 0 1-16,4-4-4 15,4 4-1-15,1-4 1 0,4 4 0 16,4 0 1-16,0 0 0 16,1 0 2-16,-1 4 1 15,5 0-1-15,0 0-2 16,-1 0-2-16,1 0 1 15,0 0 3-15,0 0 3 16,-5 0 0-16,5 0 0 16,-5 0-6-16,0 4 1 15,1-4 2-15,-1 0 3 16,0 4-2-16,1 0-2 16,-1-1-5-16,0-3 0 15,-4 0 4-15,0 0 4 16,0 0-3-16,0 4-1 0,0 0 2 15,0 0 1-15,4 0-1 16,0 0-2-16,1 0 1 16,-1-1-1-16,0 1 2 15,-4 0 1-15,4-4-1 16,-4 4-2-16,0 0-2 16,0 0 1-16,-4 0 3 15,8 0 1-15,-9 0-1 16,1-1-2-16,4 1 1 15,-5 0-1-15,0 0-3 16,1 0 2-16,-1 0 1 0,1 0 2 16,-1 0-6-16,1 0 1 15,-5-4 3 1,0 3 4-16,0 1-1 0,0 0-2 16,0 0-3-16,0 0 1 15,0 0 1-15,0 0 2 16,-5 0-1-16,5 0 2 15,-4 0-4-15,-1-1 0 16,1 1 1-16,-1 0 2 16,1 0-1-16,0 4-1 15,-1 0 1-15,1 0-1 16,-1-1 0-16,1 1 0 16,-1 0-3-16,-3 4 2 15,8 0-1-15,-5-4 0 16,1 3 4-16,-1 1 1 0,1 0-4 15,-1 4 1-15,-4-5 0 16,1 1 0-16,-1 0 0 16,0 0 2-16,0-4-3 15,0 0 0-15,0 3 1 16,0-3 2-16,0 0-1 16,0 0-1-16,1 0-2 15,-1 0 1-15,-5-1 1 16,6-3 2-16,-6 4-1 15,1 0-1 1,0 0 1-16,-1 0-1 16,5 0 0-16,0-5-3 15,1 1 2-15,-1 0 3 16,0-4 1-16,0 0-1 0,0 0-2 16,0 0-2-16,5-4 1 15,-1 0 1-15,1 0 0 16,-1 0 0-16,5 4 0 15,0-4-3-15,0 0 2 16,0 0 3-16,9 0 1 16,0 0-6-16,4 0 0 15,1-4 3-15,4-4 2 16,-1-4 0-16,6 0 1 16,-1-3-4-16,0-1-2 15,0-4 2-15,0-4 0 16,-4-3-2-16,0-5 0 0,0 1-1 15,-5-5 3 1,0 4-2-16,1 1-1 0,-5 7 3 16,4 4 0-16,-4 5 1 15,0 7 0-15,-5 4-3 16,0 4 2-16,1 8-1 16,-5 4 0-16,0 3 2 15,-5 9 0-15,1 8 0 16,-5-1 2-16,-4 5 1 15,0 3 1-15,-5 1 0 16,-4-5 0-16,-1-3-5 16,-3-1-1-16,-5-7-118 15,-14-20-52-15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0:58.324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113 333 128 0,'0'-4'49'0,"0"0"-38"0,4 0-1 0,-4 4-1 0,0 0 3 16,0 0 4-16,0 0 5 16,0 0 4-16,0 0-13 15,-4 0 2-15,-5 4 0 0,0 0-1 16,0 0 0-16,0 0-3 16,0 0 1-16,1 4-2 15,-1 4 0-15,0-4-3 16,0 3 1-16,0 1 2 15,0 4 2-15,5 4 6 0,-1 0 1 16,1-5-5-16,4 9 0 16,0-4-6-16,0 3-2 15,4-3-2-15,5 0 0 16,0-4-2-16,4 0 2 16,1-5 0-16,3-3 1 15,6-4 0-15,-1-8 0 16,5-4-5-16,-1-3 1 15,1-9 0-15,-1 0 0 16,-3 0 0-16,-1-3 2 16,-4-5-3-16,-5 4 0 15,0 1-1-15,-8 3 0 16,-5 0 0-16,-9 4 0 16,0 5 2-16,-9-1 0 0,-4 0 0 15,-5 8 0-15,1 0-5 16,-1 4 1-16,5 0 6 15,0 4 4-15,4 0-23 16,5 4-8-16,4-4-28 16,4 0-11-16,5 4-48 15</inkml:trace>
  <inkml:trace contextRef="#ctx0" brushRef="#br0" timeOffset="362">122 574 144 0,'-5'-8'55'0,"23"-8"-43"0,-18 16 19 0,5-4 5 16,-1 12-3-16,0-12 1 15,-4 0-2-15,0 4 0 16,5-4-17-16,-5 4-2 0,0 0-2 16,0 0 0-16,9 16 3 0,4 0-3 15,0 4-1-15,5-5-4 16,-9 5-1-16,4-4-1 15,1 0 2-15,-10 0-19 16,9-5-8-16,5-3-97 16</inkml:trace>
  <inkml:trace contextRef="#ctx0" brushRef="#br0" timeOffset="1607">739 333 100 0,'0'-4'38'0,"0"8"-29"0,0 0 30 0,0-4 12 15,0 0-14-15,0 0-4 0,0 0-13 16,5 4-5-16,-5-4-8 16,4 8 2-16,-4 8 3 0,0-1-2 15,0 5 2-15,-4 8 6 16,4-4 3-16,0 3-6 16,8 1-2-16,-8-1-5 15,9-3-3-15,-9 4-5 16,9-5 0-16,-4 1 2 15,3-8 3-15,1-4-40 16,-9 0-15-16,0-4-71 16</inkml:trace>
  <inkml:trace contextRef="#ctx0" brushRef="#br0" timeOffset="1921">690 325 172 0,'-13'-16'66'0,"17"12"-52"0,10-3-1 0,-5 3-5 16,4 0 5-16,0-4 6 16,5 4 5-16,4-4 5 15,-4 4-15-15,4 0-4 0,-9 4 1 16,10 4-5-16,-10 4 2 0,9 4-10 15,-13 0 0-15,4 3 4 16,-4 5 4-16,-9 8 1 16,0-9 3-16,-4 1-5 15,-5 4-1-15,-4-4-2 16,-5-5-2-16,5-7-24 16,-5 4-9-16,-4-8-80 15</inkml:trace>
  <inkml:trace contextRef="#ctx0" brushRef="#br0" timeOffset="3409">1010 321 160 0,'-9'-4'63'0,"14"-4"-49"0,-10 8 9 0,10 4 1 16,-5-4-10-16,-9 0-3 16,9 0-2-16,13 4 1 15,-9 4-5-15,1 4 4 0,-5 4 3 16,4 8-2-16,-4-9 2 15,5 5-3-15,-1 0 2 16,5 3-8-16,0-3-2 16,-5 4 1-16,5-8 1 15,-4-4-26-15,-1 3-11 0,1-7-54 16,-5 0-41 0,0-8 53-16</inkml:trace>
  <inkml:trace contextRef="#ctx0" brushRef="#br0" timeOffset="3843">988 294 108 0,'-5'-8'44'0,"-8"4"-35"0,26 0 25 0,-8 4 10 15,4-4-15-15,0 0-6 16,-1 0-8-16,6 0-2 15,4 0-7-15,8 0-2 0,-4 4 0 16,-4 0-2-16,0 8 1 16,0 4-2-16,-9 4 2 15,-1-1-2-15,-3 5 2 16,-5 0 0-16,-5 4 1 16,1-9-2-16,-9-3-2 15,4-4 1-15,-5 0 1 16,6 0-1-16,-1-4-1 15,4-4 1-15,-4 4 1 16,5-8-3-16,-1 8-2 0,5-4 2 16,0 8 0-16,9 0 5 15,5 0 2-15,-1-1-2 16,0 1-1-16,5-4-1 16,0 8-2-16,4 0 1 15,-4 0-1-15,0 0 0 16,-1-4 0-16,1 3-22 15,-5-3-10-15</inkml:trace>
  <inkml:trace contextRef="#ctx0" brushRef="#br0" timeOffset="4445">1516 246 156 0,'0'0'60'0,"5"-4"-47"0,-5 4 15 0,0 0 2 0,0-4-11 15,0 4-3-15,-5-4-9 16,-4 4-5-16,0-4-1 16,-4 4 3-16,0 0 2 0,-5 0 2 15,0 4 2-15,1 0-5 16,-1 0-1-16,0 0 13 15,5 0 8-15,-1-4-25 16,1 4-13-16,4 0 2 16,0 0 3-16,5 4 17 15,-1 0 8-15,5 4-8 16,0 3-5-16,0-3 2 16,5 4 3-16,-1 4-1 15,-4 4 3-15,5-5-6 0,-1 1-1 16,1 0 0-16,-1-1 2 15,5 5-1-15,0-4 0 16,0 0-3-16,0-9-2 16,-1 1 1-16,6 0-1 15,4-4 0-15,-5-8 0 16,9 8-7-16,-4-12-3 16,-5 0-21-16,5 4-7 15,-5-4-52 1,1 0-52-16,-10-4 46 15</inkml:trace>
  <inkml:trace contextRef="#ctx0" brushRef="#br0" timeOffset="4671">1294 452 116 0,'-4'-12'44'0,"4"8"-35"0,4 4 1 16,1 0-2-16,4 0 17 16,4-4 10-16,0 0-11 15,1 0-3-15,3 0-15 16,5 0-4-16,-4 0-35 16,4 0-15-16,1 0-25 15,-1-4-9-15</inkml:trace>
  <inkml:trace contextRef="#ctx0" brushRef="#br0" timeOffset="5872">1596 309 108 0,'-4'0'41'0,"13"4"-32"0,-9-8 26 16,4 4 10-16,-4 0-18 16,0 0-5-16,0 0-4 15,0 8 0-15,5 0-10 16,3 0 0-16,1 4 2 0,0 8-4 16,-4-5-1-16,-1 1 0 15,0 0-1-15,5 4-2 16,0 0 1-16,-9-5-4 0,9 5 0 15,-4 0-10-15,3-4-5 16,1-1-56 0,0-7-49-16,9 4 36 15</inkml:trace>
  <inkml:trace contextRef="#ctx0" brushRef="#br0" timeOffset="6125">1636 302 168 0,'-13'-8'66'0,"17"12"-52"0,5 0-3 0,-4-1-4 0,-1 1 9 16,9 0 7-16,-8 4 8 16,8 0 4-16,0 4-19 15,5 0-3-15,0 8 1 0,4-9-10 16,5 1-5-16,4 0 1 15,0 0-1-15,0-4-6 16,-4 4 0-16,-5-8-13 16,-4 4-2-16,-1-8-39 15,-8 0-15-15</inkml:trace>
  <inkml:trace contextRef="#ctx0" brushRef="#br0" timeOffset="6397">1872 250 184 0,'0'-20'68'0,"4"17"-52"0,0-1-5 16,-4 4 22-16,0 0-7 16,0 0-1-16,5 4-3 15,-1 3-12-15,1 5 11 0,-1 4 8 16,1 4-15-16,-5 0-7 15,4 3-5-15,1 1 0 16,3 0 1-16,-3-5 1 16,-1 1-20-16,1-4-7 15,-1-4-59-15,1-4-26 16,3-4 12-16</inkml:trace>
  <inkml:trace contextRef="#ctx0" brushRef="#br0" timeOffset="6695">2116 148 188 0,'-18'-4'71'0,"18"8"-55"0,9 3-2 15,-5-3-4-15,1 0 8 16,-5 0 8-16,0 4 9 15,0 4 3-15,4 0-20 16,1 4-4-16,-5 7 0 0,0 5-6 0,0 0 0 16,4 3-6-16,1 5-2 15,-5-5 2-15,0-3 1 16,0-4-4-16,0 3 1 16,-5-7-24-16,1-4-10 15,-5 0-46-15,4-5-21 16,5-7 6-1</inkml:trace>
  <inkml:trace contextRef="#ctx0" brushRef="#br0" timeOffset="6921">2120 199 212 0,'-4'-20'82'0,"8"20"-64"0,5-4 0 0,-9 4-6 0,13 0-4 16,-4 0 0-16,0 0 11 15,5 4 5-15,-1 0-12 16,0 4 2-16,1 4 0 0,-1 4-10 16,0-1-1-16,0 5-5 15,-8 0 0-15,-5-4-25 16,9 3-11-16,4-7-65 16,0 4-39-1,-4-8 63-15</inkml:trace>
  <inkml:trace contextRef="#ctx0" brushRef="#br0" timeOffset="7116">2085 392 176 0,'-5'-4'66'0,"5"4"-52"0,14 0 1 0,-6-4-4 15,1 4-5-15,0-4-1 16,0 4 10-16,0-7 5 15,9 3-10-15,0-4-3 0,4 0-1 16,-4 0-19-16,4 0-5 16,0 0-76-1</inkml:trace>
  <inkml:trace contextRef="#ctx0" brushRef="#br0" timeOffset="7686">2333 148 212 0,'-8'-8'82'0,"-10"8"-64"0,36 0 9 0,-14 0-2 16,9-4-7-16,1 0 0 15,8 0-8-15,0 0-2 16,0-4-4-16,5 0-1 0,4 0 1 16,0 4-2-16,-4 0 1 15,-5 0-7-15,-4 4 1 16,-5-4-15-16,-9 8-3 15,-4-4-13-15,0 4-4 16,-8 0-29 0,-1 0-24-16,-5 4 36 15,5-4 49-15,1 0 28 16,-1 4 21-16,0-4 7 16,0 0-5-16,5-4-3 15,4 4-6-15,-5 0 0 16,1 0-20-16,4-4 2 0,0 11 2 0,0 1-2 15,0 4 1-15,0 4-1 16,0 4 0-16,0 3-7 16,0 1-2-16,4-1-3 15,-4-3-1-15,5 8-3 16,-1-13-2-16,0-7-2 16,-4 0-38-1,5-4-18-15,4-8-77 16</inkml:trace>
  <inkml:trace contextRef="#ctx0" brushRef="#br0" timeOffset="8106">2795 179 88 0,'5'-8'35'0,"-5"8"-27"0,13-8 33 0,-13 4 33 16,5 4-40-16,-1-4 18 15,0 1-32-15,-4-1 11 16,0 4-18-16,-4 0-7 16,4 4-4-16,-4-1 9 15,-1 5-6-15,-4 4 17 16,9 8-12-16,-9 0 0 16,9 3-6-16,-9 5 2 15,5 0-4-15,-5-5-7 16,5 1 2-16,-5 0-38 15,4-9 22-15,-4-7-106 16,9 0 69-16,-4-12-67 16,4 4 70-16</inkml:trace>
  <inkml:trace contextRef="#ctx0" brushRef="#br0" timeOffset="8320">2813 124 208 0,'5'-20'77'0,"-5"20"-60"0,8 0 8 0,-3 0 13 16,-1 0-22-16,1 0 12 15,4 0-17-15,-1 0 10 16,6 8-12-16,-1 4 13 16,0 4-13-16,-4 7 3 15,0 1-8-15,0 4-2 16,0 3-1-16,-5 1-6 16,5-5 3-16,-9-3-47 15,0-4 26-15,0 0-122 16,0-9 81-16</inkml:trace>
  <inkml:trace contextRef="#ctx0" brushRef="#br0" timeOffset="8514">2755 250 208 0,'-4'-16'77'0,"4"16"-60"0,27 0-14 16,-14 0-14-1,0 0 2-15,1 0 5 16,3 0 3-16,-3 0 5 16,-1 0-2-16,-4 0-76 15,4 0 41-15,-4-4-65 0,4 4 57 16</inkml:trace>
  <inkml:trace contextRef="#ctx0" brushRef="#br0" timeOffset="8873">3035 140 220 0,'-9'-4'82'0,"9"4"-64"0,5 4 0 0,-5-4 19 16,9 4-23-16,-5 0 38 16,0 7-29-16,-4 1 26 15,5 0-28-15,-5 4 5 16,0 0-16-16,0 3-6 15,0 5-2-15,-5 0-2 16,5-1 0-16,-4-3-3 16,4 0 2-16,-4 0-4 15,8-1 3-15,-4-7 3 16,4 4 0-16,1-8 6 16,4 4-4-16,4-12-3 15,5 4-1-15,9-8 1 16,-1 0 0-16,5-4 2 15,0 4-1-15,5-4-18 16,-10 4 9-16,-8-4-76 16,0 8 46-16,-14-8-122 15,1 8 90-15</inkml:trace>
  <inkml:trace contextRef="#ctx0" brushRef="#br0" timeOffset="10180">3670 57 152 0,'-13'-8'57'0,"26"8"-44"0,-26-12 14 16,22 8 5-16,-9 4-5 15,0 0 1-15,0 0 2 16,4 0 4-16,-8 4-19 0,8 4 1 15,-8 0-2-15,-10 0 1 0,14 4 4 16,0-1-11-16,5 5-2 16,-5 4-4-16,9 0 1 15,0-5-2-15,0 1-1 16,-1 0 3-16,1-4 0 16,0-4-34-16,4 0-14 15,1-8-55 1</inkml:trace>
  <inkml:trace contextRef="#ctx0" brushRef="#br0" timeOffset="10615">3839 33 192 0,'9'-12'74'0,"4"0"-58"0,-13 8-2 0,0 4-3 0,0 0-4 15,5-3 3-15,-5 3 8 16,-5 7 6-16,-4 1-13 15,5 4 7-15,-5 4 3 0,0 4-7 16,-4-1-3-16,8 5-6 16,-4-4-2-16,5 0-1 15,-5 3 1-15,5-3-2 16,-10-4 2-16,14 0-2 16,-9-5-1-16,9 1 1 15,-4-4 1-15,4 0-1 0,-4-4 2 16,4-4-4-1,-5 0 0-15,5-4 1 0,0 0 0 16,5 4 0-16,-5 0 0 16,4-4-3-16,-8 4 2 15,12 4 1-15,-12 0 0 16,4 4 4-16,0 4 2 16,0 0 2-16,4 3 0 15,-8 1-4-15,8 4-3 16,1 4 2-16,4-5 0 15,4 1-10-15,-4 0-5 16,0-4-21-16,0-1-8 16,4-3-61-1</inkml:trace>
  <inkml:trace contextRef="#ctx0" brushRef="#br0" timeOffset="11157">4025 112 132 0,'-4'-4'52'0,"0"-4"-41"0,4 12 20 0,0-4 7 15,0 0-6-15,0 0 1 16,0 4-1-16,-5-4 0 15,1 8-17-15,-1 4-18 0,1 0-6 16,-1 0 24-16,1 3 13 16,0 5-7-16,4 0-3 0,-5 0-9 15,10-1-4-15,-1-3-5 16,0-4 0-16,5-4 0 16,5-4 2-16,-1-4-1 15,0-4 2-15,1 0-9 16,-1-8-3-16,0-4 2 15,-8 0 4-15,-5-3 0 16,-9-1-1-16,-5 4 0 16,-3 0 3-16,-1 5-7 15,-4 3-2-15,4 0-47 16,0 4-20-16,5 4-29 16</inkml:trace>
  <inkml:trace contextRef="#ctx0" brushRef="#br0" timeOffset="11710">4359 53 88 0,'4'-4'33'0,"-8"4"-26"0,-1-8 20 0,5 8 10 16,0 0 6-16,0 0 4 15,-4 4-10-15,-5-4-3 0,0 4-19 16,-4 4-2-16,-5 0-2 0,0 4-9 16,0 3-2-16,5 1 10 15,4 4 7-15,5 0-4 16,4 3 0-16,0 1-7 15,0-4-4-15,4-1-1 16,9 1 1-16,1-8-1 16,8-4-1-16,-4-4 3 15,4-4 0-15,-4 0-6 16,-1-4-2-16,1 0-1 16,-4-4 2-16,-6-4 2 15,1 4 1-15,-4-4 1 16,-14 5-3-1,4 3 2 1,5 0 3-16,-4 0-3 0,4 4 0 16,0 0 7-16,0 8 4 15,-4 0 1-15,4 3 3 16,-9 5-5-16,9 4-1 16,9 0-6-16,-5 3-2 15,0 1 0-15,-4 8 2 16,0-5-14-16,5-11-5 15,-1-4-51-15,1-8-22 16</inkml:trace>
  <inkml:trace contextRef="#ctx0" brushRef="#br0" timeOffset="12192">4665 92 180 0,'-4'-4'68'0,"-1"-4"-52"0,5 5 17 0,0 3 6 15,0-4-16-15,0 0-2 16,0 0 2-16,0 4 5 15,0 0-15-15,0 0 2 0,-4 8-1 16,-5 3 1-16,-5 5 4 16,1 4-5-16,-5 4 2 15,5-1-9-15,0 1-2 16,-1-4 3-16,6-1 3 16,3-3-26-16,1-4-12 0,-1-4-39 15,5-8-16-15,9 0-43 16</inkml:trace>
  <inkml:trace contextRef="#ctx0" brushRef="#br0" timeOffset="12401">4598 61 256 0,'5'-12'96'0,"-1"4"-75"0,1 0 12 16,-5 8 2-16,4 0-6 15,1 0 3-15,-1 0-3 16,5 8 0-16,0 0-16 15,-5 4-1-15,5 4-1 0,0 7 0 0,0 5 3 16,0-1-7 0,0 1-2-16,-5 0-1 0,1-5 0 15,-1-3-22-15,0-4-8 16,1-4-33-16,-5-4-13 16</inkml:trace>
  <inkml:trace contextRef="#ctx0" brushRef="#br0" timeOffset="12568">4536 195 312 0,'9'-4'118'0,"-9"4"-92"0,62-8-11 0,-40 8-11 0,14-4-28 15,8 0-9-15,-4 0-1 16,-9 0 0-16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1:24.32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9 79 92 0,'-9'-4'35'0,"14"8"-27"0,-10-4 11 0,5 0 3 15,0 0-4-15,0 0 2 16,0 0 0-16,0 0 2 15,0 0-12-15,5 4-6 16,-1 4-2-16,1 0 2 0,3-5 5 16,1 1-1-16,5-4 3 15,-1 0-2-15,9 0 2 16,5 0-6-16,4 4-1 16,-4-4 2-16,8 0 3 15,5 0-6-15,0 4-4 16,-4-4 0-16,4-4 2 15,-1 0 2-15,1 0 1 0,0 1-2 16,0-1-2-16,0 0 3 16,0 0 0-16,0 0-1 15,5 0-2-15,-5 4 1 16,0 0-1-16,-5 0 0 16,-4 0 0-16,5 0 0 15,-10 4 2-15,-3-4-3 16,3 0 0-16,1 0 3 15,-5 0 1-15,5 0-4 16,-1-4-1 0,1 0 1-1,-9 4 2-15,0-4 0 16,4 4-1-16,-4 0 1 0,-5-4-1 16,0 4-3-16,1-4 2 15,-6 4 1-15,1 0 2 16,0 0-1-16,0 0 2 15,0-4-4-15,4 4 0 16,-4-4 1-16,5 4 2 16,-1 0-3-16,0 0-2 15,0-4 2-15,1 4 2 16,-1-4 0-16,0 0 2 16,1 0-4-16,-1 4 0 15,5 0 1-15,-5 0 2 16,1 0 1-16,-1 0 1 15,0 4-5-15,-4-4 1 0,0 0-2 16,0 0-2-16,-9 0 3 16,0 0 2-16,0 0-44 15,0 0-18-15</inkml:trace>
  <inkml:trace contextRef="#ctx0" brushRef="#br0" timeOffset="1442">484 0 80 0,'-4'0'30'0,"-5"0"-24"0,18 0 10 0,-9 0 3 16</inkml:trace>
  <inkml:trace contextRef="#ctx0" brushRef="#br0" timeOffset="3076">480 0 172 0,'-13'0'14'0,"4"4"4"15,0 0 2 1,4 0-4-16,-4 4 1 0,1-4-4 16,-6 3 0-16,5 1-7 15,-4 0-2-15,9 0 2 0,-1 0-1 16,10 0 0-16,-5 0-1 15,4 0 2-15,5 0-1 16,0-1 2-16,0 1 0 16,0-4 1-16,4 0-2 15,0-4-1-15,1 0-3 16,-1-4 1-16,0-4-2 16,1 1 2-16,-6-5-4 15,1 4 0-15,0-4-1 16,-9 0 0-16,0 4 2 15,0-4-3-15,-4 4 2 16,-5 5-1-16,4-1 0 16,-3 4 4-16,3 4 3 15,-4-4-7-15,5 3 0 16,-1 1 0-16,-4 4 3 16,1 0 0-16,3 0 2 15,1 0 0-15,-1 4 3 16,1 0-3-16,4 0 0 15,4-1-1-15,1 1 1 16,-5-4-4-16,4-4 0 16,5-4 3-16,4 0 3 0,-4-4-2 15,9-4 0-15,-9 0-3 16,4-4-1-16,0 5 1 16,1-5 2-16,-5 0-1 15,0 0 2-15,-5 4-7 16,0 0 1-16,-4 0-4 15,-4 0 2-15,-5 5 5 16,0-1 4-16,-4 4-6 16,0 7 0-1,-1 1 0-15,-3 4 3 16,3 0 2-16,1 4 3 16,4 0 1-16,0-1-1 15,0 1 1-15,0 4-2 16,9 0 2-16,5-5-4 0,-1 1 0 15,5-4-3-15,0-4-1 16,9-8 5-16,0-4 2 16,-1-4-5-16,5-4-2 15,-4 0 0-15,0-3 2 16,0-1-5-16,-5 0-1 16,-4-4 2-16,-5 5 1 15,-4-1 2-15,-4 0 0 16,-5 0-5-16,0 4-1 15,-4 4 5-15,0 1 5 16,-5 3-2-16,4 0-1 16,-3 4-5-1,-1 8 4-15,5-1 2 0,-5 5 2 16,9 4 0-16,0 4-2 16,5 0 1-16,-5-1-2 15,9 1 2-15,4 0-2 16,1 0 2-16,-1-9-2 15,5 1-1-15,0-4 1 16,9-8-1-16,-5-8 0 16,5-4 2-16,-5-3-1 15,5-1-1-15,-5 0-2 16,0-4 1-16,-4 1-1 16,-4-1-2-16,-10 4 3 15,1 0 2-15,-1 4-5 16,-3 4-1-16,-1 5-3 15,-5 3 2-15,1 3 8 16,0 1 6-16,-5 4-6 0,9 0-1 16,0 8 1-16,5 0 3 15,-5-4-2-15,4 3-2 16,1 1 0-16,13-4 1 16,-5-4-1-16,5-4 2 15,0 0-2-15,9-8-1 16,0-4 3-1,-1-4-2-15,-3 0 2 16,-5 4-4-16,-5-3 0 16,-8-1 1-16,4 4 0 15,-5 0-3-15,-4 0 2 0,-4 8-1 16,4 0-2-16,-4 4 3 16,4 0 2-16,-4 4-2 15,4 4-2 1,0 0 2-16,4-1 0 15,5 1 1-15,0 4 4 16,5-4 2-16,-1-4-2 16,5-4-1-16,-9-4-1 15,13 0-2-15,-4-8-2 16,0 0 1-16,-4-4 3 16,3 0 1-16,-3 0-4 15,-5 1 1-15,0-1-2 16,-5-4 0-16,-3 8 4 15,3 0 1-15,-4 4-4 0,5 0-1 16,-5 8-2 0,0 0 0-16,0 4 3 15,5 0 2-15,-1 0 2 16,-4 4-4-16,14-1-1 16,-1-3 1-16,10 4 2 15,-5-8 2 1,-1-4-1-16,6 0-2 15,-5-4 1-15,-1-4-1 16,-8 0 0-16,5-3 0 16,-5 3-3-16,-9-4 2 15,0 4 1-15,0 0 0 0,-8 4-3 16,3 4 2-16,-4 0-1 16,5 0 0-16,-5 8 2 15,9 0 0-15,1 0-33 16,8-8-15-16,4 8-60 15</inkml:trace>
  <inkml:trace contextRef="#ctx0" brushRef="#br0" timeOffset="4158">165 545 100 0,'-18'-4'38'0,"18"8"-29"0,0-4 6 0,0 0 2 0,0 0-3 16,0 0 2-16,0 0 4 15,0 0 2-15,0 0-9 16,0 0-3-16,9 4-6 16,-5-4 2-16,9 3 3 0,-4 1-3 15,9 0 2-15,0-8 1 16,4 8 2-16,0-4-3 16,14 0 0-16,4 0-7 15,0-4-1-15,4 0 2 16,5 1 1-16,4-1-1 15,5 0 1-15,4 4-4 16,0-4 0-16,5 0 3 0,0-4 1 16,-1 4-1-16,-4 0 1 15,1-4-2-15,-6 4 2 16,-3 0-4-16,-1-4-2 16,-4 8 2-16,-5 0 0 15,1 0 1-15,-5-4 2 16,-9 4-1-16,0-4-1 15,-5 0 1-15,-3 0 1 16,-6 4-3-16,-3 0 0 16,-5 4 1-16,-1-4 2 15,-3 0-1-15,-1-4-1 16,-4 4-28-16,0 0-14 0,-9 4-51 31</inkml:trace>
  <inkml:trace contextRef="#ctx0" brushRef="#br0" timeOffset="5840">960 458 148 0,'0'4'55'0,"8"-8"-43"0,-12 4 5 15,4 0 0-15,-4 0-4 16,4 0 0-16,-5 0-5 16,1 4 0-16,-5-4-5 15,0 4 3-15,0 4 3 0,0-5 1 16,-4 1 2-16,4 4-4 15,0 0-3-15,0-4-2 16,0 4-3-16,5 0 1 0,-1-4 1 16,5 4 5-16,5 0 6 15,4 0-12-15,-5-1-4 16,9 1 5 0,5-8-4-16,-4 8 2 15,-1-4 0-15,0-4 2 16,9-4 1-16,-13 0 1 15,5-4-5-15,-6-3 1 16,1-1 0-16,-4 0 0 16,-5 4 0-16,-5 4 0 15,1-8 0-15,-5 4 0 16,0 8 0-16,0 0 0 16,0 8 0-16,-4-4 2 15,4 4 3-15,-4 0 2 16,0 4-3-16,-1-4-1 15,5 0-1-15,0-1-2 0,5 1 5 16,0 4 1-16,4-4 0 16,0 0 1-16,0 0-4 15,8 0 0-15,1 0-3 16,0-4-1-16,5-4 3 16,-1 0 1-16,5-4-1 15,-1-4-2-15,-8 4-2 16,0-4-1-16,0-4-1 15,0 4 3-15,-5-12 0 16,-4 5 1 0,-4-1 2-16,4 8-3 0,-9 0-2 15,5 0 2-15,-5 4 0 16,-5 4 1 0,-3 4-3-16,3 0 0 15,1 0 4-15,0 4 3 16,-1 4 3-16,5-4 3 15,1-4-5-15,3 8-3 16,5-5-1-16,-4 5-1 16,8 0 0-16,1-4 0 15,8 0 4-15,5-4 5 16,-5-4-7-16,9 0-3 16,0 0 0-16,-4-4 0 15,4-4 1-15,-4-4 0 0,0 4-3 16,-9-8 2-16,0 1-1 15,-9-5-2-15,9 4 3 16,-18 0 0-16,4 5 1 16,-8 3 2-16,0 0-3 15,-1 4-2-15,1 8-1 16,0 4 0-16,-1 3 0 16,-3 1 0-16,8 4 3 15,-5 0 2-15,5-4 0 16,1 4-1-16,3-1 3 15,5 1 2-15,5-4-2 16,3 0 0-16,1-4-1 16,5 0-2-16,3-4 3 15,1-8 0-15,4-4-4 16,-4 0 1-16,0-8 0 16,0 4-3-16,-14-8 0 15,1 1-1-15,-10 7 0 16,-4 0 0-16,-4 4 3 15,0 0 0-15,-10 12 1 16,6 0 0-16,-6 4 2 16,6 4-6-16,-1-4-1 15,0 4 4-15,5-1 2 16,4 1 1-16,4 0-2 16,5 0-2-16,5 0 1 15,8-4 3-15,1 0 3 16,3-4-2-16,6-4 0 0,-10-4-3 15,5 0-1-15,4-4-4 16,-9-8-1 0,-4 0 3-16,-9 4 3 0,0 0-1 15,-9 1 0-15,-9-5-1 16,1 8 0-16,-6 0-3 16,-3 8-1-16,4-4 3 15,4 8 3-15,4 4 1 16,1 4-1-16,4-4-17 15,5 0-6-15,13 3-82 16</inkml:trace>
  <inkml:trace contextRef="#ctx0" brushRef="#br0" timeOffset="6530">249 979 140 0,'-5'-8'52'0,"-3"12"-41"0,8-12 13 16,0 8 5-16,0 0-11 16,-5-4-2-16,5 4-7 15,-4-4-4-15,4 4-2 16,-5 0 6-16,5 0 6 0,0 0-3 0,5 4 1 16,-5-4-4-16,17 4 2 15,10-4-2 1,0 0-5-16,13 0-2 15,4-4 1-15,5 0 0 16,9 0 3-16,8 0 3 16,5 4-6-16,14-4-4 15,4-4 2-15,-5 4 3 16,0-3-1-16,1-1-2 16,-1-4 0-16,-8 4 1 15,-10 0-1-15,-8 0-1 16,-9 0 1-16,-14 4-1 15,-4 0 2-15,-8 0 3 0,-10 4 2 16,-4 0 1-16,-5 0-7 16,-4 0-2-16,-4 0 0 15,-1 0 0-15,1-4-30 16,-5 4-12-16,0 4-71 16</inkml:trace>
  <inkml:trace contextRef="#ctx0" brushRef="#br0" timeOffset="8300">515 880 124 0,'0'-4'49'0,"-17"0"-38"0,21 4 19 16,1 0 8-16,-5 0-15 16,-5 0-2-16,5-4-13 0,0 0-3 15,0 0-3-15,-4 0 3 16,-5 1 4-16,4-1-1 0,-12 4 5 15,-1 4-3 1,9-1-3-16,-4 13 1 16,4 0-3-1,-5 0 0-15,10-4 1 16,-1 0 1-16,10-1 3 16,-1 1-10-16,5-4-2 15,5 0 5-15,-1 0 5 16,0-4-2-16,1 0-1 15,-1-4-2-15,0 0 0 16,1 0-2-16,-6-12-3 16,1-4-1-16,-9 0 4 15,0 1 1-15,-4-1-3 16,4 4-1-16,-5 4 1 16,-3 4-9-1,3 4-1-15,1 4 10 16,-5 4 5-16,4 0-1 15,-4 8 0 1,9 3 1-16,-8-3-5 16,12 0 1-16,0 0 2 15,5 0 1-15,0-9-1 16,0 1-2-16,0-4 3 16,9-12 0-1,-1 0-4-15,-3-7-3 0,-1 3-1 16,-4-4-2-16,0 0 0 15,-9 0 8-15,0 1 4 16,-5 3-9-16,-3 0-4 16,-1 8 4-16,-5 4 1 15,1 4 3-15,4 4 2 16,-4 4 1-16,0 4 1 16,-5-1 2-16,9 1 3 15,4 4-2-15,5 4 1 16,0-9-3-16,5-7 0 15,8 0-1 1,1-8-2-16,3 0 1 0,1-8-2 16,0 0-1-1,-5-4-2-15,0-3 1 0,-4 3-1 16,-4-4 0-16,-5 0-3 16,-5 4 1-16,-4 1 2 15,-4 3 1-15,-5 4-4 16,5 4 1-16,-5 4 2 15,5 4 1-15,-5 3 1 16,9 1 0-16,5 0 0 16,-1 4 4-1,14-4 0 1,9 7 1-16,0-19-3 16,4 4-2-16,0-4-2 15,0-7-1-15,-4-9 2 16,0 4 0-16,-9 0-2 0,-5 0 2 15,-8 0-1-15,-5 4-2 16,-4 1 5-16,-5 7 1 16,0 0 2-16,0 7 0 15,1 5-2-15,8 0-2 16,0-4-2-16,4 0 1 16,10 0-30-16,8-4-14 15,5-8-63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3:40.9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 12 88 0,'0'-4'33'0,"5"0"-26"0,-5 0 20 0,0 4 8 16,0 0-6-16,0 0-2 15,0 0-11-15,0 0-3 16,0 0-7-16,0 0 0 0,-5 4 4 15,5 4 0-15,-4 0 2 16,-1 3 2-16,1 1 2 16,4 0-3-16,0 4 0 15,0 4-3-15,0-1-1 16,0 5-5-16,0 0-1 16,0-1-1-16,0 1 1 15,0-4-2-15,0 0-1 16,0-5-4-16,0-3-2 15,0-4-48-15,0-8-21 16,4-4-20-16</inkml:trace>
  <inkml:trace contextRef="#ctx0" brushRef="#br0" timeOffset="450">0 146 128 0,'0'-8'49'0,"5"8"-38"0,4-4-5 15,-9 4-4-15,8-4 4 16,1 4 4-16,0 0 3 16,4-4 5-16,1 4-8 15,4-4-1-15,-1 4-5 16,10-4-5-16,0 0 0 0,4 0-4 0,0 0-1 16,0 0 7-16,-4 4 6 15,-5-3-5-15,-4-1-1 16,-5 0-1-16,-4 0 2 15,-5 0-1-15,-4 0-1 16,0-4-2-16,-4 0 1 16,-1 4 1-16,1 0 0 15,-1 0 0-15,1 0 2 16,0-4 8-16,-1 4 3 16,1 4 2-16,-1 0 4 15,1 4-2-15,-1 0-1 16,1 4 0-16,-1 4 0 15,1 4-2-15,0 4-1 16,-1 3-5-16,5 1 0 16,0 4-5-16,0-1 0 0,0 1-1 15,0-5 1-15,0-3-20 16,0-4-6-16,5 0-54 16,-5-16-65-1,4-4 38-15</inkml:trace>
  <inkml:trace contextRef="#ctx0" brushRef="#br0" timeOffset="769">471 130 112 0,'-9'-8'44'0,"14"8"-35"0,3 4-4 0,-8-4-5 16,0 0 16-16,5 0 11 15,-5 0 11-15,0 0 4 16,0 0-16-16,0 0-7 16,0 0-12-16,0 8 2 0,4 0 1 15,-4 0-5-15,0 4-1 16,5 3 4-16,-5 1 3 16,0 4 0-16,4 0 1 15,-4 3-6-15,0-3-2 16,0 4-2-16,0-4 1 0,-4-5-11 15,4-7-4 1,0-8-80 0,4-4-58-16,-4-4 52 0</inkml:trace>
  <inkml:trace contextRef="#ctx0" brushRef="#br0" timeOffset="1157">498 4 56 0,'-5'0'24'0,"5"0"-18"0,-4 0 24 0,4 0 10 15,-5 0-7-15,1 0-4 16,-1 0-13-16,1 0-3 16,0 0-5-16,-1 0-3 15,1 0-2-15,-1-4-3 0,5 4 1 16,0 0-1-16,0 0 0 15,0 0 0-15,0 0 0 16,0 0 0-16,0 0 0 16,9 4-18-16,4-4-8 0,1-4-41 15</inkml:trace>
  <inkml:trace contextRef="#ctx0" brushRef="#br0" timeOffset="1748">755 276 88 0,'-9'-4'35'16,"9"4"-27"-16,-9 0 29 0,9 0 12 0,-4 0-3 15,4 0-2-15,-4 0-14 16,-1 0-4-16,1 0-15 16,-1 0 7-16,1 0 2 0,4 0 1 15,0 0-1-15,0 0-6 16,0 0-4-16,0 8 1 16,0 0 0-16,0 8-8 15,4-4-1-15,1 3-2 0,-1-3 2 16,1 0-6-16,-10-8 1 15,1-8-136 1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9:31.527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0 577 4 0,'40'-4'5'0,"-27"4"-4"0,14 0-2 15,-10 4 0-15,5-4-1 16,5-4 0-16,4 4 4 16,9 4 1-16,0-4 7 15,9 0 4-15,4 4-3 16,5-8 1-16,4 4-9 15,-4 0-2-15,4 0-1 16,5 0 0-16,8 4 4 16,-4-8 2-16,5 4 9 15,-1 0 4-15,1 0-11 16,4 0-7-16,4 0 3 0,5-4 2 16,4-4-1-16,5 0 0 15,4 4-1-15,-9 4 0 16,9-8-5-16,-4 0-1 15,-5-4 5-15,-4 8 3 16,5-7 3-16,-1 11 2 16,-4-8-3-16,-9 8 0 15,4-4-5-15,-9-8 0 16,1 12-3-16,-14 0-1 16,14-4 1-16,-1 0 2 15,-4 4 5-15,0 0 6 0,0 0-5 16,-4-8 0-16,-1 8-6 15,10-4-2-15,-5 4 0 16,0-4 0-16,18 0 2 0,0 0-3 16,-5-4-2-16,1-3 4 15,-14 7 1-15,4 4 2 16,-4 0 0-16,-4 0-7 16,4 4-2-16,4 0 4 15,-8-4 2-15,0 0 1 16,-1 0-2-16,1-4-2 15,-5 8 1-15,5-8 3 16,-10 8 3-16,-3 7-4 16,3-7-1-16,1-4-2 15,0 8 0-15,0-12 2 0,-1 12 0 16,1-4 0-16,-5 0 2 16,5 8-3-16,0-12 0 15,-5-4 1-15,9 12 0 16,5-12 0-16,-9 0 2 15,-1 4-3-15,5-8 0 16,1 8 1-16,-1 0 2 16,0-4-3-16,5 4 0 15,-5-4 3-15,0-4 3 16,0-4-4-16,5 12-1 16,-5-3-2-16,0-1 0 15,5 0 11-15,-1 8 3 16,1-4-5-16,0-4-4 0,4 8-2 15,-5-8 1-15,1 4-3 16,-1 0 0-16,-3 0 1 16,-1-4 0-16,4 0 0 15,6 0 2-15,-1 0-1 16,4-4-1-16,5 4 1 16,-4-4-1-16,-5 4 0 15,-5 0 2-15,5 4-1 16,0-4 2-16,0-4-4 15,5 4-2-15,-5 4 2 16,0-7 0-16,4 7 3 16,-12-12 1-16,3 12-1 15,-8-8-2-15,9 4-2 16,-10 0 1-16,10 4 3 0,-5 0 3 16,5 4-4-16,-1-12-1 15,-3 4 0-15,8 0 0 16,0 4-3-16,-5-4 2 15,1 4 1-15,13-4 2 16,-5 0-1-16,5 0-1 16,0-4 1-16,0 8-1 15,5-4 0-15,-6 0 0 16,6 1 0-16,-1-1 0 16,1 0 0-16,-5 0 0 15,-1-4 0-15,-3 0 0 16,8 4 0-16,-4 0 2 15,-9 4-1-15,5-4 2 0,-1 0-2 16,1 4 2-16,4-4-2 16,-9 4-1-16,0 0 1 15,-4 0 1-15,4-4-3 16,4 0 0-16,-8 0 1 16,-1-4 0-16,-3 4 0 15,12 1 2-15,-4-1-1 16,0 0 2-16,0 0-4 15,0 0 0-15,0 4 1 16,0-4 0-16,0 0-3 16,0-4 2-16,5 0 1 15,-1 0 0-15,5 4 0 16,-4 4 2-16,-1 0-1 0,1-4-1 16,-5 0 1-16,4 0-1 15,1 0 0-15,4 0 0 16,-5 4 0-16,-4 0 0 15,-4 4 0-15,-5-4 0 16,14 0 0-16,-10 0 0 16,1 0 0-16,-5-4 2 15,9 4-3-15,-4 0-2 16,4 0 2-16,-9 0 2 16,9 4 0-16,-4-4-1 15,-10 0-2-15,6 0 1 16,-1 0 3-16,13 0 1 15,-4 0-1-15,-8-4-2 0,8 1 1 16,-5 3 1-16,5 0-3 16,-4 0-2-16,0 0 2 15,-5 0 0-15,4 0 1 16,-8-4 2-16,13 0-3 16,-4 0 0-16,4 0 1 15,-5 4 0-15,5-4 0 16,-8 4 2-16,-1-4-1 15,-4 0 2-15,-1 0-2 16,1 4-1-16,-5-4-2 16,-8 0-1-16,8 4 4 15,-4 0 1-15,0-4-3 16,-5 4-1-16,5-4 1 0,4 4 0 16,-4 0 3-16,-4-4 1 15,-1 8-4-15,-9-8 1 16,5 4 2-16,-8-4 3 15,3 4 2-15,-8-4 1 16,4 0-7-16,-5 0 0 16,1 0-1-16,-5 1 0 15,-4-5 2-15,9 0 1 16,-10 0-1-16,6 4 1 16,-6 0 2-16,-12 0 2 15,8 0 1-15,-13 0 0 16,9 0-4-16,-9 4-1 15,0 0-1-15,0 0-2 0,5-4-2 16,-5 4 1-16,4-4 1 16,9 0 2-16,-4 4 1 15,-4-4 1-15,-1 0 0 16,9 4 2-16,-13-4-3 16,14 1-2-16,-1 6 0 15,-9 1 1-15,10-4-12 16,-14 0-3-16,0 0-38 15,0 0-14-15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09:38.74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1514 265 20 0,'-4'0'11'0,"-5"0"-9"0,-4 0 6 0,13 0 5 16,-14 0-3-1,1 0 0-15,0 0 0 16,-1 4-5-16,1-4-1 15,0 4-2-15,-5-1 1 16,0 1 0-16,0-4 1 0,-4 8-2 16,0-4-2-16,0 4 5 15,-1 0 4-15,1 0-1 16,-4 4 3-16,3 0-2 16,6-1 2-16,-1 5-6 15,0 0-1-15,0 0 7 16,-4 0 2-16,9 3 2 15,-9 5 4-15,8 0 0 16,1-1 1-16,0 5-11 16,-5 0-8-16,5-1-1 0,-1 1 2 15,5 4 1-15,-8-1-1 16,3-3-2-16,5-5 1 16,0 5 1-16,1-4-1 0,-1-1 2 15,0 5 2-15,0 0 2 16,5-5-3-16,-1 1-3 15,1 0 2-15,-1-1 0 16,-4 5-1-16,9-4-2 16,0 3 1-16,0 1-1 15,-4 0 4-15,13 7 2 16,-5 5 0-16,5-5 1 16,-9 5-6-16,13-9-1 15,1 1 0-15,-1 3 2 16,-4-11 1-16,18 12 5 15,-1-5 0 1,-8-3-4-16,4-1 0 16,0-3-2-16,9 0 1 0,-4-8 0 15,9 3 1-15,4-3-2 16,0 0-2-16,0-8 1 16,0 8-1-16,0-1 2 15,-1 1 1-15,10-4 1 16,-9 0 0-16,9 0 0 15,0 0 2-15,-5-5-1 16,1-3 0-16,4-4-6 16,0-4-1-16,4 0 1 15,0 1 2-15,5-5 0 16,-9 0-1-16,0 4 1 16,-1-4 1-16,1 0 1 15,-4 0 1-15,-1-4-5 0,-8 0 1 16,4 1 2-16,-9-1 1 15,0-8-4-15,-5 0 1 16,5 1-2-16,-4-9-2 16,0 0 5-16,-5 9 3 15,5-5-1-15,-10 4-2 16,1-8 0-16,0 5-1 16,0-13 2-1,-5-3-3-15,0 3 0 16,1 1 5-16,-1 3 2 15,0 1-7-15,-4 3-1 16,0 0-2-16,0 5-1 16,-5-1 8-16,-4 0 3 0,0 5-6 15,0-1-1-15,0 0 0 16,0-4 0-16,0 5 1 16,-4-5 0-16,0 0 0 15,-1 1 2-15,1-9-1 16,-5 0-1-16,0 5 1 15,-4-1-1-15,-1 0-3 16,5 5 2-16,0 3 1 16,-4 0 0-16,0 1 0 15,-1-1 2-15,1 4-1 16,0-4-1-16,4 5 1 16,-4-1-1-16,4-4 0 15,-5 4 0-15,1 0 0 16,0 1 0-16,-1-1 0 0,-3 0 0 15,3 0-3-15,-3 0 2 16,3 5 1-16,1-1 0 16,0 4 0-16,-10-12 2 15,1 4 1 1,4 5-4-16,-4-5-1 16,-9 0 3-1,0 0 1 1,4 8-3-16,-4-4 1 15,5 1-2-15,-5 3 0 16,4 4 0-16,-4 0 0 0,4 0 4 16,1-4 3-16,3 4-2 15,-3 4-2-15,4-4 4 16,-10 0 1-16,10 4-11 16,-4-4-4-1,-1 0 6-15,5 4 1 16,0 0 5-16,4-4-2 15,-4-4 2-15,-1 8-2 16,1 0-1-16,4 0-2 16,1-8 1-16,-6 8 1 15,1 0 0-15,0 4-3 16,0-8 2-16,4 4 1 16,-4 4 0-16,0 0 2 15,-1-8 3-15,1 4-4 16,0 0-3-16,0 4 1 15,0 0 0-15,-1 0-2 0,1 4 2 16,0-4-1-16,0 4 0 16,0 0 2-16,4-4 2 15,0 0-3-15,5 4-2 16,-1 4 4-16,-3-5 1 16,3 5 0-16,1 0 1 15,0 4-4-15,-1-4 0 16,5 4 1-16,-4-1 2 15,0 1-3-15,-5 0 0 16,5 0 3-16,-5 3 1 16,0-3-4-16,0 4 1 15,5 4 4-15,0 7 5 0,-1 1-10 16,1 3-3-16,-5 1-27 16,9 11-10-16,-4-7-74 15</inkml:trace>
  <inkml:trace contextRef="#ctx0" brushRef="#br0" timeOffset="1531">1767 762 80 0,'5'-4'33'0,"-14"-4"-26"0,4 0-2 16,5 8-2-16,0-4 8 15,-4 4 7-15,0-4 0 16,4 0-1-16,-9 4-5 16,4 0-2-16,1-4-6 15,4 4-1-15,-9-3-1 16,4-1 3-16,-3 0 1 0,-6 4 2 15,14 0 0-15,-9-4-7 0,-8 4 0 16,8-4 5-16,0 4 4 16,0-4-3-16,-4 8-2 15,-1-4-2-15,-3 4 0 16,3-4 0-16,-4 4 3 16,1 7 1-16,-6-3 1 15,6 0-2 1,-1 0 1-16,0 12-2 0,0-8 2 15,1 4-4-15,3 3-2 16,5-3 2-16,1 0 2 16,-1 0 2-1,4 3 3-15,1 1 1 0,4 0-3 16,0 0-3-16,4 3-2 16,1-3-3-16,4 0 3 15,-1 0 0-15,6-1 3 16,-5 1 1-16,8-4 1 15,-3 4 2-15,4-5-7 16,-1 1-4-16,5-4 2 16,-4-4 3-16,13-4 3 15,0-4-3 1,-4-4-3-16,4 0 0 16,-4-4 1-16,-1 0-3 15,-3-4 0-15,-1 0 1 16,-4 1 0-16,4-1 0 15,-4-4 2-15,-5 4-1 0,0-4-1 16,1 4 1-16,-6-3 1 16,1-1-1-16,-9 0-1 15,5-4 3-15,-10 5 0 16,1-5-4-16,-5 4-1 16,5 0 1-16,-10-4 2 15,1 5-2-15,-5-5-2 16,-9 0 2-1,10 0 0-15,-10 1 3 16,5 3-1-16,-5 4-1 16,-8 4 1-16,4 0-1 15,0 0-3-15,-1 8 2 16,1 0-1-16,0 4-2 16,0-4 3-16,5 8 0 0,-1 4-15 15,0 8-6-15,5 4-14 16,0-5-4-16,9 5-61 15</inkml:trace>
  <inkml:trace contextRef="#ctx0" brushRef="#br0" timeOffset="4188">1670 695 40 0,'-9'4'16'0,"-9"-8"-12"0,5 0 16 0,8 0 9 15,-8 4-2-15,0 4 1 16,-5-4-9-16,-4 0-1 16,-5 8-5-16,0 0 2 15,-4 4 1-15,0-1-1 16,4 9-7-16,1 4 4 0,-1 0 3 15,5-5-5-15,0 5-3 16,0 4 0-16,8-5 2 16,1 5 0-16,4 0 2 15,5 3-4-15,4-3 1 16,8 3-3-16,6 1 0 16,4-8 1-16,4 3 3 15,9-3 0-15,4-8 0 0,1-4-1 16,-1-5 0-16,5-7-7 15,5 0 0-15,-1-7-1 16,1-1 2-16,-5-8-1 16,-5 0 2-16,5 0-2 15,-9-3-1-15,-9-5 1 16,-4 4-1-16,-5-7 2 16,-4-1-1-1,-9 4-1-15,-4-7 3 16,-5-1 0-16,-4-4-6 15,-5 5 0-15,-9-1 1 16,1 5 1-16,-5 3 1 16,-1 8 2-16,1 8-1 0,-9 0 2 15,0 4-4-15,0 8 0 16,1 4 1-16,-1 0 0 16,4 4 0-16,0 8 0 15,5 3 2-15,5 1 1 16,4 4-1-16,-1 3 1 15,6 1-4-15,8 3 0 16,4 1 1-16,10 0 2 16,8-1 1-16,5-3 1 15,13-9-2-15,9-3 1 16,4-4 0-16,1-8 1 16,4 0-2-16,-1-12 1 0,6-4 0 15,-5-4 1 1,-1-4-5-16,-3-4 1 0,-1-3 0 15,-8-1 2-15,-5 0-1 16,-9-7 2-16,-4-5-2 16,-14 1-1-16,-4-5 1 15,-9 5-1-15,-8-1-3 16,-6 5 2-16,-3-1-1 16,-5 4 0-16,-5 5 2 15,1 7 0-15,-5 4-3 16,0 4 2-16,0 12-1 15,-5 0 0-15,5 12 0 16,0 8 0-16,5 7 2 16,-1 1 2-16,5 3-8 15,5 5-1-15,3-1 10 0,6 5 5 16,3 3-3-16,10 0-3 16,8 13 1-16,10-9 0 15,8-12-1-15,9-7-2 16,9 0 3-16,9-13 0 15,4 1-1-15,5-24 1 16,-1-4 0-16,1-15 1 16,-5-9-2-16,1-4 1 15,-5-3-4-15,-5-4 0 16,-8-1 1-16,-10 1 2 16,-13 3-1-16,-8-11-1 15,-14 3 1-15,0 5-1 0,-17 11-3 16,-6-3 0-1,1 11 2-15,0 5 0 0,-4 7-2 16,-5 4 2-16,0 0 1 16,-9 12 0-16,5 8 0 15,-1 3 0-15,5 9-3 16,0 0 0-16,5 7 4 16,4 1 1-16,4 0-3 15,9 7-1-15,5 4 1 16,8-3 0-16,10-1 1 15,8 1 0-15,14-5 0 16,4-3 2-16,13-8-1 16,5-8 2-16,4-9-2 15,-4-7 2-15,9-11-2 0,-5-9-1 16,1-8 1-16,-6-7-1 16,-3-1 0-16,-5 5 0 15,-18-9 4-15,-4-7 2 16,-14-1-5-16,-8-3-2 15,-10-8-3-15,-8 7 0 16,-9 9 0-16,0 8 3 16,-22 3 0-16,17 16 3 15,1 8-3-15,-1 12-2 16,10 0 2-16,-28 20 0 16,10 7-2-16,-1 5 2 15,1 7-1-15,4 5 0 16,5-1 0-16,8 4 0 15,9 9 0-15,14 3 0 0,8-8 4 16,9 0 1-16,14-7-1 16,9-9 1-16,-10-11-2 15,23-12 2-15,0-12-2 16,9-12-1-16,-5-8 1 16,5-12 1-16,-1-11-1 15,1 3 2-15,-9-7-4 16,-9 3 0-16,-13 1 1 15,-10 3 2-15,-12-7-1 16,-10-1-1-16,-12-7 1 16,-10 8-1-16,-13 3-3 15,0 9 2-15,13 7-1 16,-30 20 0-16,3 16 0 16,-8 4 0-16,0 7 0 0,0 13 0 15,9-5 2-15,-1 9 0 16,10 3-3-16,8 5 2 15,10 3-1-15,12 4 0 16,10 1 2-16,13 3 0 16,13-12 0-16,9-3 2 15,-4-13 1-15,22-7 3 16,-14-8-3-16,36-16-2 16,-4-8 0-16,-1-8 1 15,-3-16-1-15,-6-7-1 16,-8-4-2-16,-9-9 1 0,-9 1 3 15,-17 4 1-15,-14-5-4 16,-9-7 1-16,-9 0-2 16,-18 3-2-16,14 9 3 15,-22 12 0-15,-1 11-2 16,-3 12 2-16,-1 8-1 16,0 16-2-16,-9 8 3 15,5 11 2-15,4 9-2 16,5-1-2-16,8 1 2 15,9 3 0-15,10 4-2 16,8 5 2-16,9 3 1 16,13 0 0-16,9-3 2 15,14-9 1-15,8-19-4 16,14-8 1-16,4-16 0 16,-9-8 2-16,10-16-3 0,-10-8 0 15,5-11-1-15,-14 0-2 16,-13-9 0-16,-4 5 0 15,-23-4-2-15,-8-5-1 16,-14 1 4-16,-4 0 3 16,-5 11 1-16,-13 13 2 15,0 7-7-15,-13 12 1 16,0 20 1-16,-5 12 1 16,5 7-10-16,-1 13-5 15,5 3 8-15,14 1 6 16,8-1 2-16,14 1 0 15,13-5-2-15,13-3 1 16,9-5-30-16,10-11-14 0,12-4-54 16</inkml:trace>
  <inkml:trace contextRef="#ctx0" brushRef="#br0" timeOffset="4714">1368 1236 24 0,'-5'-16'11'0,"5"24"-9"0,0-16 0 0,5 4-1 16,-5-4 5-16,0 0 4 15,4-4 43-15,-4 1 22 16,0-1-16-16,4-4-7 0,-4 4-28 16,0 4-12-16,-4 0-8 15,0 4-4-15,-1 4 1 0,1 8-1 16,-5 4 0-16,0 12 24 16,0 7 13-16,0 9-29 15,0 7-15-15,5 12 15 16,4-3 7-16,0-1-2 15,4-4 0-15,5-3-7 16,5-1-2-16,-1-8-9 16,0-11-4-16,0-8-59 15,5-8-25-15,-4-4-10 16</inkml:trace>
  <inkml:trace contextRef="#ctx0" brushRef="#br0" timeOffset="5104">1696 1291 72 0,'5'-8'27'0,"17"8"-21"0,-27-4 3 0,5 0-1 0,9-4 33 16,0 0 17-16,5-7-7 15,-1 3-3-15,5-4-14 16,-5 0-6-16,5 4-16 16,-5 4-8-16,5 8-2 0,0 8 2 15,-1 12 2-15,6 12 2 16,-6-1 2-16,1 9-1 15,0 7 2-15,-5 0-8 16,0-3-2-16,1-5 1 16,-5-3 1-16,0 3-1 15,-9 1 1-15,4-5-2 16,-4-3-1-16,0-4-46 16,0-9-19-16</inkml:trace>
  <inkml:trace contextRef="#ctx0" brushRef="#br0" timeOffset="5839">1323 1113 104 0,'-4'0'41'0,"8"0"-32"0,-4 4 11 0,0 4 2 0,0 0-4 16,0 8 0-16,0 4 9 16,-4 7 5-16,4 9-16 15,0 3 2-15,0 17 2 0,0-9-7 16,4 0 0-16,1-3-7 15,4-1-4-15,-1 1 1 16,6-9 0-16,-1-3 5 16,0-5 5-16,1-7-42 15,-1-4-17-15,-4-12-57 16</inkml:trace>
  <inkml:trace contextRef="#ctx0" brushRef="#br0" timeOffset="6380">1252 1228 132 0,'0'-20'49'0,"5"16"-38"0,12-8 8 15,-8 8 3-15,9-4 2 16,4-3 5-16,5-1-4 15,-1 0-1-15,10 4-13 16,0 0 2-16,8 0 1 0,-9 0-7 16,14 4-2-16,0 0-3 15,0-3 1-15,0 3-4 16,0 8-2-16,0 7 10 16,-9 9 8-16,0 12-4 15,-9 11-1-15,-5 5-1 16,-4 7-1-16,-4 4-4 15,-4-12-1-15,-1 1-1 0,-4-5 1 16,0 1 2-16,-5-5 2 16,1 4-8-16,-5 1-1 15,-5-5 0-15,1 1 3 16,-1-1-7-16,-4-11-3 16,0-8-57-16,-4-12-26 15,4-12-13 1</inkml:trace>
  <inkml:trace contextRef="#ctx0" brushRef="#br0" timeOffset="7611">1865 1212 120 0,'9'-8'46'0,"4"4"-35"0,5 0 23 0,-9 4 10 16,0 0-15-16,0 0-6 16,4 8-12-16,0 0-5 15,5 12-3-15,0 7 4 0,0 9 3 16,-1 11 3-16,1-11 5 15,-5 7-1-15,1-3-1 16,-5-5-11-16,-5 1-2 16,-4-1-3-16,0-7 0 0,0-4-5 15,-4-5-1 1,-1-3-2-16,1-8 2 0,-1-4-16 16,-4-8-8-16,1 0 2 15,3-4 2-15,1-4 1 16,-5 4 4-16,4 5 6 15,-4-5 5-15,5 4 6 16,0-4 2-16,-1 4 6 16,1-4 9-1,4-4 2-15,-5 4 6 16,10-12 10 0,-5 13-8-16,0-5-9 15,0-8-5-15,0 8-1 16,0 0 2-16,-5 0-5 15,1-3-1-15,-5 3-2 16,0-4-2-16,-4 0 1 0,-1-3-1 16,-3-1 0-16,-1-4 0 15,-9-4 0-15,9-3 0 16,-4 7-3-16,4 1 2 16,1 3-1-16,-1 0 0 15,0 8 4-15,-8 0 1 16,3 4-4-16,-8 5 1 15,0-1 0-15,0 0 2 16,0 4-3-16,0-4 0 16,0 4 3-16,4-4 1 15,1 4-1-15,-1 4-2 16,5 8 3-16,-1 7 2 16,6 5 0-16,-1 11 0 0,5 5 5 15,4 3 4-15,0 1-16 16,4-1-6-16,1-3 4 15,0-1 1-15,4-3 3 16,0-1 0-16,0-3 0 16,4-5 0-16,0-7 4 15,-4-4 5-15,9-4-3 16,-9-12-1-16,9-4-24 16,-4-8-10-16,-1-4-4 15,0-4 0-15,1-3 3 16,-5-13 4-16,0-7-17 15,0-8-33 1,0-1 14-16,0 5 49 16,0 3 26-16,0 1 24 0,0 11 17 15,-9 1-19 1,5 7-4-16,-1 8-4 16,-4 8-24-16,5 5-10 15,-5 6 2-15,5 13 26 0,-1 12 15 16,-4 11-8-16,5 13-4 15,4-1-8-15,0-4-2 16,0-3-2-16,4-1 0 16,1-3-6-16,-1-9-4 15,1-7-6-15,-1-4-2 16,0-5-13-16,-4-7-5 0,9-12-80 16</inkml:trace>
  <inkml:trace contextRef="#ctx0" brushRef="#br0" timeOffset="7731">1354 1453 124 0,'-17'12'46'0,"12"7"-35"0,-4-3-37 16,9-8-16-16,-4 8-1 16,4-4 5-16</inkml:trace>
  <inkml:trace contextRef="#ctx0" brushRef="#br0" timeOffset="9217">31 213 120 0,'-22'-43'46'16,"22"43"-35"-16,-5-16 5 0,5 8 2 0,0 4 3 16,0-4 4-16,0 8 4 15,0 0 2-15,0 24-16 16,0 0 15-16,5 3 9 0,-1 9-25 16,5 3-11-16,-5 5-3 15,5 3 0-15,-4 8 14 16,4 9 8-16,-1-1 0 15,1 8 1-15,-4 0-6 16,-1 4-2-16,5 8-5 16,0 15-1-16,-5 5-1 15,5-4 0-15,0-1-4 0,0-11-3 16,4-8 4-16,-4 4 1 16,-4 4 4-16,4 4 1 15,-1-8-5-15,-3-4-2 16,-1-4-2-16,1-12-2 15,-1 0 1-15,-4-12-1 16,0-3 2-16,0-9 3 16,5-3-4-16,-5-5-3 15,0-3 1-15,4-8 2 16,-4-1 0-16,5-3 2 16,-5-4-2-16,4-4 2 15,-4 0 0-15,0-8 3 16,0 4-5-16,0-4-1 0,0 0-2 15,4 4-2-15,-4-4 3 16,9 4 2-16,0-4 0 16,5 4-1-16,-1-4-4 15,5 0 0-15,4-4 4 16,4 0 4-16,10-4-1 16,13 0 0-16,9-4-3 15,8 4-3-15,10 0-3 16,4 0-1-16,13 4 1 15,-4-7 4-15,4 3 1 16,5-4 3-16,8 8-3 16,-8 0 0-16,9 0 1 15,-5 0 0-15,4 0 0 0,1 0 2 16,8 0-6-16,-8 4 1 16,0 0 1-16,-5-4 1 15,0 0-2-15,-4-8 2 16,4 5-1-16,-5 7 0 15,1 0 2-15,-14-8 2 16,-4 0-1-16,5-4-1 16,-1 0 1-16,-4-4 1 15,5-3-1-15,-10 3-1 16,-4 0-2-16,-4 0 1 16,-5 0 1-16,-9 5 0 15,-4-1 0-15,-5 0 0 0,1 8 0 16,-10-4 0-1,-12 4 0-15,-1 0 0 0,0 0-3 16,-4 4 2-16,-9 0 1 16,-1 0 0-16,-8 0-47 15,-4 0-114 1</inkml:trace>
  <inkml:trace contextRef="#ctx0" brushRef="#br0" timeOffset="10057">3357 44 180 0,'9'-4'68'0,"-4"4"-52"0,3-8 8 16,1 4 2-16,0-4-4 15,0 0 1-15,-4 0 3 16,-1 4 3-16,0 4-15 16,1 12-1-16,-5 8-2 0,0 3 0 0,4 5 1 15,1 0-4-15,4 3 0 16,-1-3 4-16,1 3 2 15,5 5 1-15,-1 3 1 16,0 9 3-16,5 15 0 16,-5 12-4-16,5 8 1 15,0 0-7-15,-5 4-3 16,1-4-3-16,-1 11-3 16,0 9 7-16,-4 4 5 15,0-5 0-15,0-7 1 16,-5 0-3-16,-4-9-1 15,0 1-3-15,0-4 1 0,0-4-2 16,5-8 2-16,-5-12-6 16,4 1-1-16,-4-5 6 15,0-8 6-15,0-15-11 16,5-4-4-16,-5-5 3 16,4-3 4-16,-4-4-2 15,0-4-1-15,0-1 0 16,5-3-1-16,-5-8-31 15,0 8-12-15,-5-4-46 16,5 4-19-16,-18-8-51 16</inkml:trace>
  <inkml:trace contextRef="#ctx0" brushRef="#br0" timeOffset="11004">71 292 148 0,'0'4'55'0,"4"-8"-43"15,18 4-1-15,-8 4-2 0,4-4 0 16,4-4 2-16,9 4 8 16,13 0 5-16,5-8-13 15,13 0 1-15,14 5 1 0,13-9-3 16,8 8 2-16,10-4-7 15,13-4-3-15,13 4-1 16,5 0-1-16,-1 0 0 16,14-4 2-16,9 1-3 15,0-5 0-15,-4 8 5 16,-1-4 5-16,-4 4 4 16,0 0 4-16,0 4-9 0,-13 0-2 15,-10 8-6-15,1-4-1 16,-9 4 3-16,-4-4 3 15,-14 0-2-15,-9-4 0 16,-9 12-3-16,-21-12-3 16,-10 4 6-16,-9-4 5 15,-17 4-2-15,0 0-1 16,-10 4-5-16,-3-8 0 16,-10 12-16-16,-4-8-4 15,-9 8-100 1</inkml:trace>
  <inkml:trace contextRef="#ctx0" brushRef="#br0" timeOffset="12491">0 359 108 0,'0'-11'41'0,"18"7"-32"0,-5-8 17 16,0 8 6-16,0 4 0 15,10 0 3-15,-10-4-10 16,5 4-6-16,0 0-10 16,4 0-4-16,0 12-1 0,0 0 0 15,14 3 0-15,4 1 2 16,8 0 3-16,15 4-2 15,3-1-2-15,5 9 6 16,0 0 5-16,0-1-17 16,1 5-6-16,-15 3 3 15,-8-3 1-15,0 0 3 0,-9-9 2 16,-5-11-102 0,5-20-3-1</inkml:trace>
  <inkml:trace contextRef="#ctx0" brushRef="#br0" timeOffset="13195">2607 1500 156 0,'-31'-23'60'0,"17"19"-47"0,10 4-3 0,-1 7-21 16,5-7 0-16,0 8 7 15,-4-8 4-15,4 8 2 16,4-12 31-16,10 16 16 0,12 4-10 16,14 4-2-16,9-5-22 15,13 13-7-15,9 4-1 16,0 3 0-16,1 5-3 16,-1 3-1-16,4 1-1 15,-13 3-2-15,-8 0 3 16,-6-3 0-16,-8-13 1 15,-9-3 0-15,-13-4-2 16,-9-9-2-16,-9-11-72 0,-9-15-31 16,-4-13 2-1</inkml:trace>
  <inkml:trace contextRef="#ctx0" brushRef="#br0" timeOffset="13766">3393 288 136 0,'-5'-12'52'0,"5"5"-41"0,0 3 13 0,0 4 5 15,0-4-11-15,-4 4-2 16,-5 4-1-16,0-4 3 15,-4 0-10-15,-1 0 0 0,1 4 2 16,-5 7 3-16,1-3 2 16,-6 8-8-16,-3 8-2 15,-5 7-3-15,-5 13 1 16,-4 7 0-16,0 8 1 16,-9 1 0-16,9-1 2 15,5-8-3-15,8-4-2 0,5-11 2 16,4-12 0-16</inkml:trace>
  <inkml:trace contextRef="#ctx0" brushRef="#br0" timeOffset="14355">1186 1575 128 0,'4'-12'49'0,"-4"16"-38"0,4-12 8 0,-8 8 1 15</inkml:trace>
  <inkml:trace contextRef="#ctx0" brushRef="#br0" timeOffset="14517">1172 1571 279 0,'-26'16'39'15,"3"8"-19"-15,-8 3-1 0,-4 9 1 16,-5 7-2-16,-5 13 1 16,-8 7-4-16,-5 0-1 15,-4 4-8-15,0 0-4 16,0-8 1-16,8-7 0 16,15-5-1-16,-1-7-2 15,8-9-35-15,15-15-16 16,17-16-65-16</inkml:trace>
  <inkml:trace contextRef="#ctx0" brushRef="#br0" timeOffset="15418">3419 182 184 0,'-8'0'71'0,"3"-8"-55"0,1 16 4 0,4 0-2 16,0-8-7-16,-5 7-1 15,1 5 2-15,-5-4 3 16,-4 4-8-16,-5 8 9 0,-4 0 4 16,-5 7 3-16,-4 5 3 15,-5 3-8-15,-4 5 0 16,-4 3-9-16,0 5-3 15,-10 11-1-15,1-8 1 16,-5-4 1-16,0 1 3 0,5-1-3 16,0-3-2-16,8-9 0 15,5-3 1-15,9-5-8 16,5-7 0-16,4 0 6 16,4-8 7-16,9-4-1 15,0-4 2-15,5-1-27 16,12-6-82-1,6-1-17-15,-1 0-16 16</inkml:trace>
  <inkml:trace contextRef="#ctx0" brushRef="#br0" timeOffset="19547">1359 1252 148 0,'-5'-12'57'0,"10"16"-44"0,-1-12 1 0,-4 8-4 15,5 0 5-15,-5 0 2 16,0 0-2-16,0 0-1 15,0 0-8-15,0 0 7 0,0 0 4 16,0 0-3-16,0 0 0 16,0 8-6-16,0 0-3 15,0-8 0-15,0 7-1 16,-5 1-2-16,5 4 1 16,-4 0 7-16,-1 4 5 0,1 7-1 15,-1 5 2-15,1 0-3 16,0 7 0-16,-1 1-5 15,1-1 0-15,-5 1-7 16,4-9-1-16,1-3 0 16,-1 0 0-16,1-4 2 15,0-5 1-15,-1-3-1 16,5-4 1-16,0 0 0 16,0-8 1-16,0 0-5 15,9 0 1-15,-5-4-16 16,5-4-6-16,0 0-5 15,-4 0-1-15,-1-3 22 16,-4-9 12-16,0 0-3 0,0-4-1 16,-4 1-4-16,-1-9 0 15,1 1 2-15,4-5 2 16,0 0-1-16,0-3-1 16,0 3 1-16,4 1-1 15,1 11-9-15,-1 5-4 16,-4 7 24-16,0 12 14 15,-4 8-6-15,-5 15-2 16,4-3-8-16,-4 19-4 16,1 5 0-16,-1-5-1 15,-5 1 2-15,5-5 1 16,-4 1 1-16,4-5 0 0,0 5-4 16,0-4-1-1,1 3-3-15,3-3-1 0,1-5 1 16,4 1 0-16,0-8 0 15,4-12 2 1,5-8-1-16,0-8-9 16,4-8-3-16,-4-8 1 15,0-3 4-15,-5-5-4 16,1-4 0-16,-1-7 2 16,-4 0 5-16,5 3 2 15,-5 5 3-15,4 11-1 16,-4 0-1-16,0 8 1 15,0 1 1-15,0 15 3 16,0 19 4 0,0 9 2-16,0 8 1 0,-4 7 2 15,-5 12-3-15,0 12-1 16,5 16-9-16,-1 0 0 16,1-4-3-16,-1-4 0 15,5-4 2-15,0-19 2 16,0-13 8-16,5-11 5 15,-1-9-14-15,5-3-7 16,0-8 3-16,4-8 0 16,1-8-4-16,-1-4 0 15,0-3-2-15,-4-9 3 16,-4 0-3-16,-5-7 1 16,-5-13 2-16,5-7 3 0,-4 0 2 15,-5-9 3-15,0 5-3 16,4-4 0-16,-3 7-1 15,3 5-2-15,1 16 0 16,-1-5 3-16,1 8-2 16,-5 24-1-1,-4 8 5-15,-1 12 1 16,1 12 2-16,0 11 0 16,4 17 0-16,0 3 0 15,4 0 0-15,-3 0-2 16,8-7 1-16,-5-13-2 15,5-3 2-15,0-9 0 16,0-3 1-16,0-12-2 16,0-12-2-16,0-4-6 0,0-12-1 15,5-12-8-15,-5-15-1 16,0-4 0-16,-5-9 0 16,5 1 6-16,-4 4 6 15,4-1 1-15,-5 5 1 16,5 0 2-16,0 3 0 15,0 9 0-15,0 3 2 16,5 8 1-16,-5 9 1 16,9 7 6-16,-9 8 4 15,4 15-1-15,0 13 2 16,1 12-2-16,-1 3 0 16,5 8-7-16,0 9-4 15,-5-1-1-15,5-4 1 0,-4-8-1 16,4-3 2-16,0-5-40 15,-1-11-14-15,1-8-85 16</inkml:trace>
  <inkml:trace contextRef="#ctx0" brushRef="#br0" timeOffset="19788">1772 1271 4 0,'0'-19'0'0</inkml:trace>
  <inkml:trace contextRef="#ctx0" brushRef="#br0" timeOffset="20568">1803 1180 192 0,'0'0'74'0,"-9"0"-58"0,9 0 12 0,4 8-1 16,-4-8-7-16,5 8 1 15,4 4-12-15,0 0-3 16,8 4-4-16,1 0 18 0,4 7 9 0,1 13-6 15,-1 11-3-15,0-3-3 16,-4 3 2-16,-1 4-11 16,-3 12-2-16,-5 8-2 15,-5 8 2-15,5-4-5 16,-5-4-1-16,1-3 9 16,-5-13 3-16,4 0-8 15,-4-11-1-15,0-13-3 16,0-3 0-16,-4-9 2 15,-5-7 1-15,0-16-10 16,0-15-5-16,-4-13-8 16,0-19-2-16,4-20-6 15,0 0 0-15,4 4 2 0,1-5 1 16,-1 1 9-16,1-4 7 16,4 0 6-16,-4 4 2 15,-5 8-2-15,0 8 2 16,0 11 5-16,5 1 2 15,-1 15-2-15,-4 5-1 16,9 3 1-16,-4 4 2 16,4 8 3-16,4 12 5 15,10 12 1-15,-1 12 0 16,0 19-1-16,0-4-1 16,1 9-7-16,4-1-4 15,-5 0 1-15,0 5 2 16,1 7-4-16,-1 4-1 0,0-4 0 15,1-4 0-15,-1-7 0 16,0-9 2-16,-4-11-1 16,-5-5-1-16,-4-7 1 15,-4-12-1-15,0-8-9 16,-10-12-4-16,1-16 2 16,0-7 2-16,-1-8 2 15,1-5 3-15,4 1-5 16,0-1 1-16,9 1 2 15,0 4 3-15,5 3 4 16,-5 20 4-16,9 5-2 16,-1 11 0-16,6 12-1 15,-1 3 1-15,5 13 0 0,-5 8 1 16,0 7 0-16,-4 8 0 16,0 9-2-16,-4-1 1 15,-1 0-2-15,-4 1 2 16,5-9-2-16,-10 0-1 15,-4-7-30-15,5-13-15 16,-5-3-35 0,0-8-56-16,0-12 33 15</inkml:trace>
  <inkml:trace contextRef="#ctx0" brushRef="#br0" timeOffset="20808">1923 1358 228 0,'-18'-20'88'0,"14"28"-69"0,8-16-5 16,0 12-7-16,5 4-10 15,0 12 0-15,4 4 10 16,10 7 8-16,-6 5-8 16,6 3 10-16,-6 9 5 0,6 11-11 15,-6 12-6-15,1 4-1 16,-13-4-1-16,-5 0-19 15,0-8-7-15,-5 0-70 16,-4-15-55 0,0-9 54-16</inkml:trace>
  <inkml:trace contextRef="#ctx0" brushRef="#br0" timeOffset="22039">1403 1184 184 0,'-13'0'71'0,"8"8"-55"0,-4 0 0 16,9 4-5-16,-4 4-7 16,0 4-1-16,-5 3 10 15,0 13 3-15,0 7-7 16,0 1 17-16,-4-1 7 0,-1 4-26 0,1 5-12 16,0-1-2-16,4 4 1 15,4 1 15-15,1-1 6 16,4-8-7-16,0-3-2 15,0-9-6-15,0-3-1 16,0-9-15-16,0-7-6 16,0-8-7-16,-4-12-2 15,-1-12-1-15,1-7 0 16,4-13 11-16,0-7 5 16,0-1 3-16,4-7 3 15,5-12-7 1,0 4-7-16,-5-8 13 15,1 7 39-15,-1 9 19 16,-4 4-10-16,0 7-4 0,-4 13-17 16,4 3-7-16,-5 12-6 15,1 8-3-15,-1 12 1 0,-3 12 5 16,-1 15 6-16,0 9 3 16,0 3 3-16,0 8-10 15,0 12-2-15,0 8 5 16,-4 12 4-16,4 0-7 15,-4-8-4-15,8-8-1 16,-4-8 0-16,5-11-1 16,0-13 1-16,4-7-2 15,0-13 2-15,4-11-18 16,-4-8-6-16,13-12-17 16,-4-11-4-16,5-13 1 0,-1-15 0 15,0-8 23-15,0-1 10 16,-4 1 6-16,-4 0 2 15,-1 8 0-15,1-1 0 16,-1 1 2-16,-4 0 3 16,5 3 20-16,-1 1 10 15,0 11-6-15,1 9-5 16,-1 7-5 0,1 32-6-1,-5 8-3-15,0 11-2 16,-5 13 2-16,-4 11 1 15,1 16-5-15,-6 4-4 16,5 8 1-16,5-8 0 0,-1-12-12 16,5-8-4-16,0-15 15 15,5-9 9-15,4-15-9 16,0-16-2-16,4-12-32 16,-4-11-14-16,0-25-18 15,0-15-39 1,-9 0 25-16,0 4 56 15,-5 0 31-15,1-1 29 16,-1 9 10-16,-4 4-6 16,1 15-2-16,-6 0-21 15,5 13-9-15,-4 15-6 16,4 12 1-16,-4 11 4 0,0 13 1 16,4 23 4-16,4 16-5 15,-4 16-3-15,5 12-3 0,4-8 0 16,4-1-46-16,14-11-18 15,9-15-21 1</inkml:trace>
  <inkml:trace contextRef="#ctx0" brushRef="#br0" timeOffset="22564">1829 1315 132 0,'-4'-4'52'0,"4"-4"-41"0,9-8 15 0,-5 12 4 15,1-4-2-15,-5 4 3 16,4 0-8-16,-4 4-4 16,9 8-11-16,4 8 4 0,1 12 1 15,8 19 2-15,-4-8 1 16,8 9-4-16,1 3-2 16,4 8-4-16,-4 8 1 15,4 8-2-15,-18 1 0 16,5-5-6-16,-9 4-1 15,0-8-2-15,-14 0 0 16,1-12 7-16,-5 0 5 16,0-7-28-16,-4-13-11 15</inkml:trace>
  <inkml:trace contextRef="#ctx0" brushRef="#br0" timeOffset="22820">1994 1607 192 0,'-5'8'74'0,"5"23"-58"0,5 28-6 0,4-19-6 16,0 19-66-16,-1 8-25 15</inkml:trace>
  <inkml:trace contextRef="#ctx0" brushRef="#br0" timeOffset="23242">1168 1354 184 0,'4'28'71'0,"1"-12"-55"0,-5 43 9 0,4-32-1 16,1 13-12-16,-5 15-2 15,0 20-6-15,0 12-3 16,4 0-93-16,5 4-40 16,4-8 64-16,5-1 31 15</inkml:trace>
  <inkml:trace contextRef="#ctx0" brushRef="#br0" timeOffset="25926">1270 1449 68 0,'-5'8'27'0,"5"-24"-21"0,5 4 3 16,-5 8 2-16,0-4 4 15,4 0 5-15,1 1 7 16,-1-1 6-16,1 0-9 0,-1-4-2 16,1 4-11-1,-1-4-2-15,5 4-5 0,0 0-5 0,0 0 0 16,0-3 1-16,-1 7 2 16,1-4-6-16,0 4 1 15,-4 0 3-15,-1 0 2 16,-4 0-3-16,0 4 1 15,0 0 0-15,0 0 0 16,-4 8 2 0,-5 0-1-16,0-4 2 15,0 0-2-15,0 0-1 16,0 4-2-16,0-1 1 0,0-3 3 16,1 4 1-16,-6 0-1 15,1 8-2-15,4-4 5 16,-4 8 1-1,-1 15-2 1,1-7-3-16,4-9 0 16,0 1-1-16,5-4 0 15,-1-8 2-15,5-8 1 16,0 0 1-16,9-12-16 16,5 4-6-16,-1 0-7 15,0-8-2-15,-4-3 4 16,0 3 1-16,-5-8 8 15,-4 4 15 1,0 1 6-16,0 3 17 0,0 4 10 16,0 0-14-16,0 8-6 15,0 0-8-15,-4 16 2 16,0 4 2 0,-1 8-1-16,1-1 0 15,-1 1-3-15,-4 4 1 16,0-1 0-16,1-3 1 15,-1-4-7-15,4-4 0 16,1-1-1-16,4-3 2 16,0-4-1-16,0-8 2 15,9 4-22-15,0-4-7 16,-1-4-7-16,1-4 0 16,0 0 11-16,0-4 6 15,0-3 10-15,4-13 3 0,-4-4 3 16,0 1 2-16,-4-1 5 15,-1 9 6-15,0 3 4 16,1 4 4-16,-10 8-2 16,1 8-11-1,-5 4-2-15,-4 4 2 16,-1 8 5-16,6 11-3 16,-10 1 0-16,0 4-6 15,0-1-1-15,5 1-1 16,0-9 1-16,-1-3-2 15,5-8 2-15,1 0-4 16,3-4 0-16,5-12-17 16,5-4-5-16,-1-8-7 0,9 4 1 15,-4-11 9-15,5-1 7 16,-1-4 8-16,0 1 3 16,0-1-1-16,1 4 0 15,-5 1 8-15,0 3 4 16,-1 4 0-16,-3 4 2 15,-1 4 5-15,-8 20 15 16,-1 12-3 0,1 11-6-16,-5 9-1 15,0 7-8-15,0 8 0 16,0 12-8-16,1 8-1 16,-1-4-2-16,0 4 1 0,4-11-2 15,-3-9 2-15,-1-8 2 16,9-11 2-16,-5-9-3 15,10-7-3-15,-5-8-5 16,9-5 0-16,-1-3-3 16,1 0 0-16,0-8-7 15,4 0-4-15,-4-8 1 16,0-4 2-16,-4-3 7 16,-1-5 2-16,-4 4 4 15,0-8 1-15,-9-3 1 16,5 3 2-16,-5 4 8 15,4-3 3-15,1 7-11 16,4 8-3-16,-4 12 2 16,4 8 1-16,0 12 2 0,0 15 0 15,4-7 0-15,0 3 0 16,1-3-2-16,4-5-2 16,-5-3 3-16,1-8 2 15,4-4-4-15,-1-4-1 16,6-16-7-16,-1-4-3 15,-4-12-1-15,0-4 1 16,-5-3-1-16,1-5 0 16,-5-7-8-16,0 0-2 15,-5 7 15-15,1 4 10 16,-1 5 1-16,5 11 3 16,0 4-7-16,0 8-1 15,0 12 6-15,0 12 6 0,0 11 0 16,0 13 1-16,0-1-7 15,-4-3-2-15,0-1 0 16,-1-11 0-16,1-1-2 16,-1-7 1-16,1-4-2 15,-1-4 2-15,1-12 0 16,-1-12-1 0,1 0 1-16,-5-8-9 15,5-3-1-15,-1-9-5 16,-4-3 0-16,5-9 1 15,-5-3 5-15,5 7 1 16,-1 9 3-16,1 7 5 16,-1 12 3-16,1 12 4 15,4 20 4-15,0 8-8 0,4 7-3 16,5 5-2-16,4 3-1 16,1-3 2-16,-1-13 1 15,0-3-1-15,-4-8 1 16,0-16 0-16,0-4 1 15,0-16-5-15,0-8-1 16,0-7 1-16,0-13 0 16,-5-11 1-16,1 4 0 15,-5-8-7-15,0 8 0 16,0 11 5-16,0 1 1 16,0-9 1-1,0 5 1-15,0 7-1 16,0 9 0-16,0 11 2 0,4 12 5 15,0 16 4-15,5 8 11 16,0 8 6-16,0 3-21 16,0 9-10-16,0 7 2 15,0 5 4-15,0-1-6 16,-5 0 1-16,0-7 2 16,1-5 4-16,-5-15-1 15,0-4 0-15,-5-4-8 16,1-8-2-16,0-12 4 15,-1-8 1-15,-4-12-3 16,0-7-1-16,0-9-2 16,1 5 2-16,-1-5 4 15,0 1 1-15,0 0-2 16,5 7 2-16,-1 5 3 0,-4 15 1 16,5 20 3-16,-1 11 1 15,-4 17-1-15,5 23-1 16,4 20 3-16,4 4 3 15,1-4-35-15,8 0-13 16,-4-35-68 0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10:17.63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8 166 108 0,'-9'-16'44'0,"9"12"-35"0,9-12 14 0,-9 16 2 16,0 8-2-16,0-8 3 15,0 8-11-15,4-4-7 16,1 8 3-16,-1 4 4 0,5-1 2 16,0 13-1-16,-4 0-2 15,3 3-1-15,1 5-5 16,-4 3-3-16,-5 5-2 16,4-5-3-16,-4 1 3 15,0-1 0-15,0-7-1 16,-4-9-2-16,8-3 1 15,-4-8-1-15,-9-4-20 16,14-12-7-16,-1-8-13 16,1-8-2-16,-5-3 15 15,0-9 11-15,9 0 8 16,-9-3 3-16,-5 7 20 16,5-11 19-16,0 3-11 15,5 1 0-15,-5 15-3 16,8-8-7-16,-12 13-3 15,4 3-1-15,4 4 1 16,5 4-1-16,0 12 2 16,4 0-2-16,5 4 2 15,4-1-4-15,-4 9 1 16,0-8-5-16,0 4 0 16,4-4 1-16,-4 3 0 15,-1-3-2-15,-3-4-2 16,-1 0 1-16,0 0-1 15,-4-4 0-15,5-4 2 16,-1-8-1-16,0 0 2 0,5 4-2 16,0-16-1-16,0 5 1 15,-1-9 1-15,1 8-3 16,0-8-2-16,4 5 4 16,-4-1 3-16,-5 8-3 15,5 0-3-15,-5 0 1 16,1 12 0-16,-1 0 3 15,0 12 3-15,-4 4 0 16,4 8 0-16,1-1-1 16,-1-3 0-16,-4 0-2 15,4 4-2-15,-8-1 1 16,4 1-1-16,-5-4-3 16,5-1 2-16,9-3-37 0,-14-8-14 15,5 0-67 1</inkml:trace>
  <inkml:trace contextRef="#ctx0" brushRef="#br0" timeOffset="391">892 197 212 0,'-9'-23'82'0,"4"31"-64"0,5-8-4 0,0 0-6 15,5 11-9-15,-1-15-2 0,-8 16 13 16,-1 4 5-16,1 0-7 16,-5-4 11-16,5 11 7 0,-5 1-8 15,9-4-2-15,0 4-9 16,9-5-3-16,4 5 0 16,0-4 0-16,1-5-2 15,8-7 1-15,0-4-2 16,0-8 2-16,-4-4-4 15,4-3 0-15,-4-5 3 16,0-4 1-16,-9-4-1 16,0 1-2-16,-9-1 1 15,-9 0-1-15,-5 5-3 16,1 3 2-16,-9 12-1 16,-5-4 0-16,5 20-9 15,0-8-5-15,0 8-30 0,13-1-10 16,-5-3-50-1</inkml:trace>
  <inkml:trace contextRef="#ctx0" brushRef="#br0" timeOffset="916">1349 146 180 0,'-26'-12'68'0,"21"28"-52"0,-8-16-5 0,8 8-6 0,1-4-5 16,4 0 2-16,-5 8 21 15,1-4 9 1,4 11-7-16,0 1-4 0,4 4 1 16,5-1 0-16,0 5-9 15,0 0-3-15,-4-5-4 16,-1 1-1-16,0 4-3 15,-4-9 1-15,0-3-4 16,0-4 0-16,0 0 5 16,0-4 5-16,0-4-5 15,0-8 0-15,0 0-2 16,0-12-2-16,0 4 1 16,5-8-1-16,-5 5-3 0,9-9 2 15,0 8 1-15,8 4-3 16,-3-11 2-1,-1 3-1-15,0 4 0 16,1 16 2-16,3-4 2 16,-3 4-1-16,8 4 2 15,5 4-4-15,-5 8-2 16,-4-4 4-16,-1 7 1 16,-3-3 0-16,3 0 1 15,1 0-4-15,-4-4 0 16,-6-5-12-16,1 1-5 15,5-4-50-15,3-8-22 16,6 8-14-16</inkml:trace>
  <inkml:trace contextRef="#ctx0" brushRef="#br0" timeOffset="1293">1904 241 184 0,'-9'-16'71'0,"9"20"-55"0,0-16 2 0,0 12-3 15,0-4-2-15,0 4 5 16,0 4 12-16,-4 0 6 16,4 0-11-1,0 16-13-15,4 3-1 0,1 5 0 16,4-4-6-16,0-1-1 16,4 5-4-16,-4 0-3 15,0-5 4-15,0-3 1 16,0-4-22-16,-5-4-12 15,-4-12-78 1,0-4-47-16,0 0 71 0</inkml:trace>
  <inkml:trace contextRef="#ctx0" brushRef="#br0" timeOffset="1441">1824 12 232 0,'-4'-12'88'0,"13"20"-69"0,0 0-18 16,0-8-12-16,0 4-74 16,4 0-31-16,0-8 50 15,5 4 27-15</inkml:trace>
  <inkml:trace contextRef="#ctx0" brushRef="#br0" timeOffset="1757">2189 95 264 0,'-5'-8'101'0,"14"-4"-78"0,-18 12 4 0,9 0-1 15,0 0-6-15,-4 4 0 16,8 8 1-16,-4 0 1 15,9 7-12-15,4 5 8 0,5 0 2 16,0 11-10-16,0-11-6 16,4 4-2-16,-4 3 0 0,-1 1-1 15,-3-1 2-15,-1-7-9 16,-4 0-3-16,0-5-33 16,0-3-15-16,-9-8-74 15,13-12-48 1,5-4 78-16</inkml:trace>
  <inkml:trace contextRef="#ctx0" brushRef="#br0" timeOffset="1862">2548 130 248 0,'-13'-16'93'0,"9"16"-72"0,-1 12-8 15,1-8-8-15,4 4-5 16,-9 12 2-16</inkml:trace>
  <inkml:trace contextRef="#ctx0" brushRef="#br0" timeOffset="2086">2495 197 381 0,'-13'20'1'0,"-1"0"4"16,1 0 2-16,-5-5 3 16,1 5-5-16,3-8-3 15,1 0-1-15,0 0 1 16,4-1 1-16,-5-3 3 16,10-4 3-16,-1 0 5 15,5 8 1-15,0-12 0 16,9-4-3-16,5 8 0 15,3 0-7-15,10 0-3 16,0 0-1-16,4 4 1 16,0-4-12-16,0 0-6 15,0 0-38-15,0-4-17 0,0 0-45 16</inkml:trace>
  <inkml:trace contextRef="#ctx0" brushRef="#br0" timeOffset="2553">2997 146 220 0,'-22'-8'85'0,"-1"-4"-66"0,10 8-8 15,13 4-8-15,-9 0-4 16,-13 0 0-16,4 0 23 0,1 8 12 15,-1 0-17-15,4 0-2 16,-3 4-1-16,8 4-8 0,0-4-1 16,4 11-5-16,1-3-1 15,13 0 1-15,-5-5 2 16,5 1-1-16,0-4-1 16,9 0 3-16,0-12 2 15,4-4-2-15,-9 4 0 16,-4 4-1-16,4-12-2 15,5 0 1-15,-13-8-1 16,3 1 2-16,-3-1 3 16,-10 0 4-16,5 4 2 15,5 8-1-15,-5 0 1 0,0 4-2 16,-5 0 0-16,10 16 3 16,-1 8-2-1,1-1 0-15,4 9-6 16,0-4-1-16,4 3-17 15,9-3-5-15,9-8-75 16,5-5-30-16,4-3 1 16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10:21.26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67 793 88 0,'5'-31'35'0,"-5"31"-27"0,-5-20-4 0,14 12-3 16,-9 0 25-16,0-7 15 16,0 3 10-16,0 4 6 15,-4 0-16-15,-10 4-4 16,10 0-22-16,-1 0-5 0,1 4 1 16,-1 8-3-16,1 8 1 15,0 3 1-15,4 5 4 16,0 16-4-16,-14-9 0 15,10 1-6-15,-1-1-3 16,1 5 2-16,-1-8 0 16,5-5-6-16,0-3 0 15,0-4 3-15,-4-4 4 16,8-12-8-16,1-4-4 16,-5-8-1-16,4-8 0 0,5-8 6 15,-4-15 1-15,4-4 2 16,-5-5 2-16,5 1-1 15,0-4-1-15,-9 11 1 16,9 5 1-16,0 3 3 16,-1 9 2-16,1 7-3 15,0 4-1-15,0 8-1 16,4 4-2-16,-4 16 9 16,5 4 6-16,-1 8-3 15,0 7 1-15,-4 5-6 16,4-1 1-16,1 1-5 15,-1-1-2-15,0-3 0 16,1-8-1-16,3-9 4 16,-3-7 5-16,4 0-5 0,4-12-2 15,0-8-1-15,0-3-1 16,5-1-7-16,-5-12 0 16,0-7 7-16,-4 3 5 15,0 4-2-15,0 1-2 16,-1 7-5-16,-3 4 0 15,-1 4 0-15,-4 8 2 16,0 8 1-16,0 8 3 16,4 4-3-16,0 4 0 15,-4 0 1-15,0-1 0 16,4 5 0-16,-8 4 0 0,-5-1-38 16,0-7-84-1,13-8-5-15,0-16 18 16</inkml:trace>
  <inkml:trace contextRef="#ctx0" brushRef="#br0" timeOffset="122">791 553 108 0,'-4'-8'44'0,"-5"0"-35"0,13 4-48 16,-4 4-25-16</inkml:trace>
  <inkml:trace contextRef="#ctx0" brushRef="#br0" timeOffset="571">787 485 160 0,'-5'-7'60'0,"14"11"-47"0,-9-16 15 0,-4 12 2 16,8 0 0-16,5 0 4 15,-9 0-9-15,4 0-6 16,-4 0-10-16,0 0 7 0,5 12 6 15,-1-1-2-15,1 5-2 16,-5 8-4-16,8-4 1 16,-3 3-6-16,8 1-1 15,1 0-4-15,3-5-3 16,6 5 2-16,-1-16 0 16,4 0-1-16,1-4 1 15,-5-8-2-15,0-4-1 0,1-4 1 16,-6-8-1-16,-3-3-3 15,-5-5 0-15,0-3-1 16,-5-1 3-16,-4 0-2 16,0 5-1-16,0 3 5 15,0 4 1-15,0 8-3 16,0 1-1-16,4 7 1 16,1 8 2-16,4 7 4 15,-5 9 2-15,5 8-6 16,0-1 0-16,4 1-1 15,-4 4 0-15,0 3 0 16,0-11 0-16,0-4-29 16,-5-5-13-16,5-7-33 0,4-8-14 15,1-8-18 1</inkml:trace>
  <inkml:trace contextRef="#ctx0" brushRef="#br0" timeOffset="842">1368 292 248 0,'-4'-28'93'0,"17"13"-72"0,-22 19 0 0,14-4-2 15,-1-4-9-15,-4 4 0 16,0 0 11-16,9 8 9 16,-4-1-16-16,-1 5 6 0,-4 4 1 15,4 4-7-15,1 3-3 16,-1 5-6-16,5 4-4 0,0 3 0 15,-5 1-1-15,5-1 2 16,0-7 3-16,0 0-13 16,0-9-7-16,-5-3-25 15,1-8-12-15,-5-8-33 16,9-4-11-16,-5-12-4 16</inkml:trace>
  <inkml:trace contextRef="#ctx0" brushRef="#br0" timeOffset="1081">1586 166 272 0,'0'-40'104'0,"0"40"-81"0,4-12 14 0,1 12 1 15,-1-7-11-15,1-1-3 16,4 8-10-16,-1 0-4 16,6 8-5-16,-5 11 12 0,4 5 8 15,0 0-9-15,1 3-1 16,-5 5-5-16,8-1-1 15,-8 5-5-15,0-1-3 16,-5 1 0-16,1-4 1 16,-1-5-21-16,1-3-9 15,-5-4-30-15,0-5-11 16</inkml:trace>
  <inkml:trace contextRef="#ctx0" brushRef="#br0" timeOffset="1547">2110 217 200 0,'4'-24'77'0,"-12"24"-60"0,-1-8 2 16,9 1-4-16,-14 3-4 15,1-4 3-15,0 8 2 16,-1-4 2-16,-8 4-10 15,4 4 9-15,5 4 3 0,-5 3-6 16,5 5-1-16,9 8-5 16,-1-4-3-16,5-5 2 15,-4 13 0-15,8-4-3 0,5 3-1 16,0 1 1-16,9-8 0 16,-1 0 2-16,1-9 3 15,0-3-2-15,0-8-2 16,-5-8 0-16,9-3-1 15,-4-5 0-15,0 0 2 16,-5-4-3-16,5 0 0 16,0 1 3-16,-5-1 3 15,0 4-4-15,1 4-3 16,-10-3-8-16,9 11-1 16,-8 4 7-16,4 4 7 15,0 7-10-15,-5 5-2 16,0 0 2-16,1 4 3 0,4-1-17 15,0 1-6-15,0-4-37 16,4-8-16-16,0 0-48 16</inkml:trace>
  <inkml:trace contextRef="#ctx0" brushRef="#br0" timeOffset="2086">2372 213 256 0,'-4'-35'96'0,"-1"15"-75"0,10 0 14 15,-1 12 1-15,5 4-10 16,-5-4-3-16,1 4-7 16,4 0-2-16,4 8-8 15,0 8 7-15,1 0 4 0,-6 4-1 0,10 4 1 16,-4 3-12 0,-6-3-2-16,1 8 1 15,-4-1-4-15,-1-3 0 16,1 0 2-16,-1-5 1 15,1-3-1-15,-5-4-2 16,0-4 1-16,0-8 1 16,4-8-10-16,-4-4-2 15,13-8-4-15,-8-3 1 16,4-17 5-16,-5 9 4 16,14-9 3-16,-5 5 3 15,0 3-1-15,1 1-1 16,-1 3 1-16,9 4-1 15,1 1-3-15,-1 11 2 0,4 8 5 16,5 4 2-16,1 8-9 16,-1 4-3-16,-9 7 3 15,0 5 3-15,-4 0 1 16,-5-1 2-16,-8-3-2 16,-5 0-1-16,-9-4 5 15,0-9 4-15,0-7-5 16,-4-3-2-16,-1-1-1 15,1-12-1-15,13-4 0 16,0 0 0-16,9 1-7 16,0-1 0-16,4 0-4 15,0 4 0-15,5-3-34 16,-5 7-15-16,1-4-77 16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10:30.85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16 116 0,'0'-16'46'0,"0"20"-35"0,0-4 1 0,4 0-3 16,1 0 6-16,-5 0 2 15,4 4 11-15,5 0 7 16,4 4 4-16,1 12 1 15,-1 3-22-15,14 9 3 0,-1 8 0 16,5-5-9-16,0 5-2 16,5-1-6-16,4 0-3 15,-9-11 2-15,0 0 0 16,0-5-8-16,-13-7-2 0,13-8-38 16,-13-8-18-16</inkml:trace>
  <inkml:trace contextRef="#ctx0" brushRef="#br0" timeOffset="240">395 32 216 0,'-4'-12'82'0,"-1"-8"-64"0,5 24-7 16,0 0-8-16,-4 8-4 15,4-4 2-15,-5 16 2 0,-8 7 1 16,9-3-2-1,-10 3 18-15,-4 1 11 0,1 7-9 0,-6-3-2 16,1 0-14-16,-9-1-4 16,-4-3 2-16,4-5 2 15,0-3-35-15,13-4-18 16,0-8-69 0</inkml:trace>
  <inkml:trace contextRef="#ctx0" brushRef="#br0" timeOffset="481">58 363 236 0,'-18'-19'90'0,"22"23"-70"0,-4-4-5 0,5 0-6 0,4 0-8 16,8-4 2-16,10 4-4 15,4 0 0-15,9-4 1 16,-4-4 11-16,8 4 5 0,-9-4-6 15,10 0-1-15,-5-4-5 16,4 4-1-16,-8 1-6 16,-10-1 0-16,1 4-23 15,-9 0-11-15,4 0-71 16</inkml:trace>
  <inkml:trace contextRef="#ctx0" brushRef="#br0" timeOffset="870">622 158 204 0,'-14'-12'77'0,"19"16"-60"0,-1-4 6 0,-4 0 1 15,5 4-6-15,-5-4 1 16,8 0 1-16,1 0 2 0,5 4-12 16,-1 0 8-16,0 8 4 0,5 0-5 15,4 8 1-15,0-1-13 16,10 9-3-16,8 0 0 15,-5-5 1-15,1 1-1 16,-1-4 1-16,1-1-13 16,-10-7-3-16,-8 0-27 15,4-8-67 1,-4-8 0-16,-5-4 8 16</inkml:trace>
  <inkml:trace contextRef="#ctx0" brushRef="#br0" timeOffset="1082">1043 210 196 0,'-22'-16'74'0,"18"16"-58"0,-1-8 9 0,1 8 0 16,-5 0-4-16,9 0-1 15,-9 4-4-15,0 0-2 16,-4 8-8-16,0 7 3 0,-1 1 3 16,-3 4 0-16,-6-1 1 15,1 1-7-15,-9 4-2 16,9-9-4-16,-5 1-1 15,1 0-19-15,8-4-9 16,-4-4-45-16,8-5-17 16,1-3-4-1</inkml:trace>
  <inkml:trace contextRef="#ctx0" brushRef="#br0" timeOffset="1278">728 375 216 0,'5'-4'82'0,"3"4"-64"0,24-8-2 16,-15 1-7-16,6 3-5 16,8-8 2-16,4 4-5 15,1 0-3-15,-5-4 1 16,9 0 0-16,-9 0 3 0,-9 5-1 16,0-1-1-16,-8 8-19 15,8-8-10-15,-18 4-62 16</inkml:trace>
  <inkml:trace contextRef="#ctx0" brushRef="#br0" timeOffset="1786">1301 166 172 0,'-4'-4'66'0,"4"-4"-52"0,-5 4 1 15,5 4-4-15,0 0 6 16,0 0 4-16,9 4 6 15,0 4 4-15,4 0-17 16,5 4 18-16,4 4 8 0,5 3-14 0,4 1-7 16,9 8-11-16,-5-5-6 15,19 1 1-15,-14-8 0 16,0 4-1-16,-5-5-2 16,-4-3-13-16,-8-4-4 15,-6 4-42-15,1-12-16 16,-9 0-44-1</inkml:trace>
  <inkml:trace contextRef="#ctx0" brushRef="#br0" timeOffset="2011">1687 142 228 0,'-22'-11'85'16,"31"26"-66"-16,-18-15-8 0,9 8-6 0,-4 4 1 15,-10 4 6-15,1 4 7 16,4-1 5-16,-13 5-12 16,9 0 4-16,-9 7 2 0,4-3-8 15,-4 0-3-15,4-1-11 16,0-3-5-16,0-8-50 16,5-1-24-16,0-3-26 15</inkml:trace>
  <inkml:trace contextRef="#ctx0" brushRef="#br0" timeOffset="2267">1297 391 272 0,'-14'-28'104'0,"28"40"-81"0,-1-16-13 0,-4 8-9 16,4-4-7-16,18-4 1 15,9 0 0-15,0 4 4 16,0-7 0-16,5-1 12 0,-1-4 7 16,-4 4-7-16,-5 0-1 15,-3 4-8-15,-1-8-2 16,-5 4 0-16,-8 0 0 16,-5 1-25-16,-4 3-8 0,0 4-82 15</inkml:trace>
  <inkml:trace contextRef="#ctx0" brushRef="#br0" timeOffset="2884">2114 142 192 0,'-14'-11'71'0,"14"15"-55"0,-4-8 11 15,4-4 0-15,4 4-2 16,1 0 0-16,-5 4 5 16,9 0 4-16,-5 4-18 15,10 0 4-15,8 11 1 0,0 1-7 16,5 0-3-16,4 4-6 15,4 3-2-15,1 5 1 16,-1 0 0-16,-4-1-2 16,-4-3-2-16,-5-4 1 0,5-4-1 15,-14-9-40 1,1 1-26-16,-6-4-13 16,-8-16-43-1</inkml:trace>
  <inkml:trace contextRef="#ctx0" brushRef="#br0" timeOffset="3123">2434 83 260 0,'-5'-16'96'0,"5"24"-75"0,-9-8-5 0,9 0-9 16,0 0-5-16,0 12 3 0,0 0 11 15,-4 8 5 1,-5 3-11-16,-9 1 10 0,5 0 6 0,-9 3-8 15,-5 5-2-15,0-4-9 16,-4-1-3-16,0 1-4 16,9-4-1-16,0-9-10 15,-9 1-5-15,17-4-39 16,-3-4-14-16,12-4-57 16</inkml:trace>
  <inkml:trace contextRef="#ctx0" brushRef="#br0" timeOffset="3409">2074 308 284 0,'-18'-8'107'0,"18"16"-83"0,0 0-5 0,13-8-8 15,5 0-9-15,4 0-2 16,9 0 1-16,9-4-1 15,5-4 0-15,-1 4 11 0,1-4 5 16,-1-3-8-16,5 7-2 16,-9 0-4-16,-9 0-2 15,-4 0-8-15,-10 0-3 16,-12 0-60-16,-10 0-28 16,-12-8-11-16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10:38.24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316 138 52 0,'0'-4'19'0,"-5"0"-15"0,10-3 17 15,-5 3 8-15,0 4-6 16,-9-4-4-16,4 0-6 16,1-4 8-1,-10 0-4-15,-3 0-8 16,-1 0-5-16,-4 4-1 15,0 0 2-15,-1 4-2 16,1 8 0-16,-5 0 1 0,10 8 2 0,-1 0 3 16,5-1-4-16,-1 5-1 15,1 0-2-15,4 4 1 16,5-1 0-16,-1-3 3 16,1 0-3-16,4-5 0 15,4-3-1-15,1 8 1 16,4-12-2-16,4 4 2 15,5-8 2-15,-1 4 2 16,1-12-3-16,4 4-3 16,1-4 2-16,-6 4 0 15,1 0 1-15,0-4 2 16,4 0-3-16,-4 8 0 0,-5 12-1 16,9-12-2-16,1 7 1 15,-1 1 1-15,-4 4-1 16,-5 4-1-16,-4-8 1 15,-5 3-1-15,-8 1 2 16,-14 4 3-16,0 0-2 16,-8-1 0-16,-10-3-1 15,-8-8 1-15,8 0-13 16,-22-12-3-16,1-4-36 16,8-4-13-16,13 0-19 15</inkml:trace>
  <inkml:trace contextRef="#ctx0" brushRef="#br0" timeOffset="465">160 24 96 0,'-4'-16'38'0,"13"8"-29"0,-9 8 14 16,0 0 8-16,0 0-6 15,0 0 0-15,0 0-3 16,0 0 1-16,8 8-13 16,-8 4 8-16,0 8 2 0,9 7 1 15,0 9 2-15,-4 3-7 16,-1 17 1-16,1-5-6 16,-1 0 1-16,5-3-3 15,0-1 0-15,4 4-5 16,-13-3-3-16,0-1 0 15,0-8 1-15,0-7-1 16,9 0 2-16,-9-13-18 16,0-3-4-16,18-16-209 15,-1-4 113 1</inkml:trace>
  <inkml:trace contextRef="#ctx0" brushRef="#br0" timeOffset="841">942 233 116 0,'0'-16'44'0,"9"0"-35"0,-9 20-4 0,0-8-3 16,0 4 4-16,-5-3 4 16</inkml:trace>
  <inkml:trace contextRef="#ctx0" brushRef="#br0" timeOffset="1245">928 182 241 0,'-8'-4'37'16,"-10"4"-10"-16,0 4-10 15,-4 0-10-15,0 8-5 0,-5-1 1 16,-4-3-2-16,0 12-1 16,4 0 1-16,-4-1-1 15,13-3 4-15,1 4 2 16,3-4-2-16,5 0-1 16,0-5 1-16,9 1 0 15,0 0-7-15,5 0 0 0,-5-12 10 16,9 8 4-16,0-4-2 15,0-4-1-15,-5-8-4 16,9 4-1-16,-4 0 3 16,0 0 3-16,9-8-6 15,-5 12-2-15,14-4-1 16,-1 4 2-16,-3-4-3 16,3 12-2-16,1 4 2 15,-5 4 2-15,-9-4 2 16,5 3 3-16,-9 5-3 15,-4 0-2-15,-14 0 2 16,-5-1 0-16,-8 1 3 16,4-4 1-16,-13-4-6 0,0-4 0 15,-4-4-1-15,-1-4 2 16,1-8-39-16,4 4-14 16,4-8-63-1</inkml:trace>
  <inkml:trace contextRef="#ctx0" brushRef="#br0" timeOffset="1576">782 182 172 0,'0'-16'66'0,"-13"4"-52"0,13 4-8 0,13 8-5 0,-9-4 1 15,-8 0 6-15,4 0 11 16,0 0 8-16,-5 4-14 16,-3 0 6-16,8 12 2 0,-5 8-9 15,1 4-2-15,-5-1 9 16,4 17 5-16,-4-1-8 16,9 5-4-16,0-1-1 15,0 1 3-15,0 7-8 16,9-4-3-16,-9 1 0 15,5-1 0-15,-1-7-1 16,-4-9 1-16,-4-3-20 16,8-9-8-16,1-11-80 15</inkml:trace>
  <inkml:trace contextRef="#ctx0" brushRef="#br0" timeOffset="2281">1546 241 156 0,'0'-16'60'0,"0"20"-47"0,-9-16 2 16,9 8-5-16,-5 0 0 16,-3-4 1-16,-6-3 1 15,5-1 2-15,-13 8-7 16,4 8 2-16,-8-4 2 0,4 8-2 0,-5-4 0 16,0 11-8-16,5-3-2 15,0 4 4-15,0 0 3 16,4 4-3-16,5-1 0 15,4-3-1-15,0 4-2 16,4-4 1-16,5-5 1 16,5-7 12-16,4 4 8 15,0-4-9-15,4-4-4 16,5-8-2-16,-1 8 2 16,1-4-4-16,-5 4-1 15,14-11-4-15,-9 11-1 16,-5-4 1-16,1 15 0 15,3-11-3-15,1 20 2 0,-5-4-1 16,1 4 0-16,-1-4 4 16,-9 3 1-16,-4 1-1 15,0 4 1-15,0-9 0 16,-13 5 1-16,-9-8-2 16,-9 0 1-16,-9-8-2 15,-5 0 2-15,1-4-35 16,9-4-16-16,-5-8-70 15</inkml:trace>
  <inkml:trace contextRef="#ctx0" brushRef="#br0" timeOffset="2611">1368 126 184 0,'-9'-19'68'0,"9"11"-52"0,0 4-8 0,0 0-6 16,0 4-1-16,0 0 1 15,0 0 19-15,0 0 9 16,0 4-15-16,-4 4 12 0,4 4 3 16,0 7-2-16,0 9 0 15,0 0-11-15,0 15-3 16,-5 0-4-16,-4-3-1 15,9-1-1-15,-4 5 2 0,4-1 6 16,0 5 2-16,0-5-12 16,0 0-3-16,0-7-2 15,0-8 1-15,0-9-56 16,-9-3-26-16,9-8-63 16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10:50.94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422 393 192 0,'-9'-20'71'0,"22"24"-55"0,-8-4 0 0,4 0-5 15,-5 4-5-15,5-4-1 16,4 0 10-16,5 0 7 16,-4 4-11-16,-6 8-4 0,6 0-2 15,-5 3-6-15,-5 5 1 16,-4 0 4-16,-13 7 2 16,-1-3 4-16,6-8 1 0,-6 4-8 15,-4-8-1-15,-4 3-7 16,9-7 1-16,-5 0 2 15,5-8 3-15,8 4-2 16,-8 0 0-16,13-4 10 16,0 0 3-16,9-4-3 15,0 0-1-15,4 4-2 16,5 4-1-16,-5-4 1 16,9 12 1-16,-4 4-3 15,4-8-3-15,1 7 2 16,-6 1 0-16,-3-4-4 15,3 0 1-15,-3-4-24 16,-10 0-12-16,10-4-36 16,-14-4-17-16,8-4-4 15</inkml:trace>
  <inkml:trace contextRef="#ctx0" brushRef="#br0" timeOffset="390">626 586 192 0,'-4'-8'71'0,"8"0"-55"0,-8 4 6 0,4 1 0 16,0 3-10-16,4-4 1 15,5 4-2-15,-4 0 3 16,8-4-7-16,0 0-2 0,-8 4 1 16,8 0-3-16,5 0 0 15,-9 0-1-15,4-4-2 0,-4 0 3 16,4-4 2-16,-4-4 0 15,-4 0 2-15,3 4-6 16,-8-4-1-16,-8-3-7 16,3 7-3-16,-4 4 10 15,-4 0 6-15,4 4 0 16,-13 0-1-16,13 4 0 16,-4 4-1-16,4 4 0 15,-5 3 0-15,6 1 2 16,-1 0 1-16,9 4-1 15,0 7 1-15,0-3-6 16,13 0-1-16,0-5 0 16,5-3 2-16,0-8-36 15,13 0-15-15,-4-4-70 16</inkml:trace>
  <inkml:trace contextRef="#ctx0" brushRef="#br0" timeOffset="870">951 464 140 0,'-9'-8'55'0,"9"4"-43"0,0 4 12 0,0 0 2 16,0 0-6-16,0-4-1 15,-5 4 2-15,-4 0 1 16,-4 0-11-16,9 0 2 0,-10 0 1 0,10 8-5 15,-5 4-1 1,0 4 2-16,0-1-10 16,9 1-4-16,0 0 2 15,0 4 2-15,0-8 5 16,13-1 2-16,-8-7-1 16,4 0-1-16,-5-4-6 15,10 0 1-15,-10-8 2 16,9 0 1-16,-13 1-1 15,9-13-2 1,-4 4 1-16,-5 4-1 16,0 0 2-16,9 8 5 15,-9 0 4-15,0 4-9 0,0 0 0 16,4 8 0 0,-4 4 3-16,4 8 0 0,5 0 2 15,-9-5-2-15,0 9 2 16,5 4-6-16,-5-8-1 15,9-5-9-15,-5-3-4 16,-4 0-35-16,13-12-14 16,1-8-52-1</inkml:trace>
  <inkml:trace contextRef="#ctx0" brushRef="#br0" timeOffset="1353">1208 191 212 0,'0'-7'82'0,"0"7"-64"0,5 0 7 15,-5 0-3-15,0 4 5 16,0 3 6-16,0 5-4 16,4 8-1-16,-4 0-15 15,0 7-1-15,0 5 1 0,0 0-5 16,0 3 0-16,9-3-2 15,-5 3 1-15,-4 9-4 16,0-17-2-16,9 5 0 16,-4-9 1-16,-5-3-1 15,0-4-3 1,0-4 1-16,0-4 7 0,-5 0 4 16,5 0-5-16,-9-24-12 15,-4 0-3 1,9 0 3-16,-10 0 3 15,1-7-2-15,4 3 2 16,-4 4 0-16,-1 4-1 16,1 8 1-16,0-4 3 15,8 5-2-15,-4 6-1 16,5 9 5-16,-1 12 1 16,10-8 2-16,-5 4 0 15,4 3 0-15,5-7 0 16,5-4-2-16,8-8-2 15,0-4-43-15,0-8-21 0,9-4-70 16</inkml:trace>
  <inkml:trace contextRef="#ctx0" brushRef="#br0" timeOffset="9653">400 381 156 0,'-5'-8'60'0,"5"4"-47"0,-17-4 21 15,17 8 8-15,0-4-14 16,-9 4-4-16,9 0-3 16,0 0 1-16,0 0-12 15,0 0-1-15,0 4-2 0,-5 4 8 16,5 4 2-16,-9 4-4 16,9 3-3-16,0 5-1 15,0 0 1-15,0 15 4 16,0 1 1-16,0-5 3 15,0 9 3-15,-4-5-9 0,0 5-4 16,-5-1-5-16,9 0-3 16,0-3 1-16,-5-8 1 15,-4-9-32-15,5-11-12 16,-9-12-113 0</inkml:trace>
  <inkml:trace contextRef="#ctx0" brushRef="#br0" timeOffset="11275">395 1044 140 0,'-4'-8'52'0,"-5"8"-41"0,18-4 13 16,-9 4 5-16,0 0-4 15,0 0 0-15,0 0-7 0,0 0-1 16,4 0-10-16,1 8 0 0,-5 0 3 16,13 4 0-16,-13 8 4 15,0 3-1-15,0 5 0 16,0 8-5-16,-4-13-3 15,-5 13-2-15,9-1 0 16,0-11-2-16,0-4-1 16,0-1-37-1,0-19-26-15,0 8-12 16,0-16-16 0</inkml:trace>
  <inkml:trace contextRef="#ctx0" brushRef="#br0" timeOffset="11679">338 1009 192 0,'9'-16'71'0,"-1"12"-55"0,1-8 0 15,-4 12-2-15,8-4-6 16,-4 0 1-16,13-4-3 16,-4 0-1-16,9 4-3 15,-10 0-4-15,10 4 1 0,-9 8 1 16,-5 4 2-16,-4 8-3 15,-9 4 0-15,0-1 3 16,-9 1 1-16,-9 0-4 16,1-1 1-16,-6-3 2 0,6-8 3 15,3-4-2-15,1 0-2 16,-5-4 0-16,18 0-4 16,-4-8 2-1,8 4 1-15,-4-4 2 16,9 8 1-16,-5-4 1 15,1 4 0-15,8 11 2 16,1-7-3-16,-1 8 0 16,0 0 1-16,-8 4 0 15,8-5-5-15,0 1 1 16,1 0-11-16,-1-4-5 16,-4-4-72-16,13-16-42 15,0-8 53-15</inkml:trace>
  <inkml:trace contextRef="#ctx0" brushRef="#br0" timeOffset="12130">635 1178 144 0,'5'-8'55'0,"-5"5"-43"0,9 3 5 15,-9 0 2-15,0 0-5 0,4 0 0 16,0 0-4-16,-4-8-1 16,9 4-5-16,-4-4-3 0,4 4 0 15,-5 0-1-15,-4 0 2 16,9-8-1-16,-5 4 2 15,-4-4-2 1,-4 1 2-16,-5 3 0 16,9 0 7-16,-13 4 4 15,8 4-1-15,-8 4 0 16,0 4-1-16,-1 7 0 16,5 1 0-16,1 4 7 15,3 12-2-15,5-5-9 16,5-3-2-16,12-4-2 15,-3-1 0-15,3-3-13 16,6-8-7-16,-1-8-55 16,4-8-24-16,-8-8-4 15</inkml:trace>
  <inkml:trace contextRef="#ctx0" brushRef="#br0" timeOffset="12480">791 1056 160 0,'0'-4'60'0,"0"4"-47"0,9 0 19 0,-9 0 5 15,0 0-8-15,4 8 0 16,0 0 1-16,5 4 1 16,-4 3-16-16,8 1-2 0,-4 4 0 15,0 0-9-15,4 3-2 16,-13-7-2-16,13 0 2 15,-8-4 1-15,-5 4 1 16,13-5-5-16,-13 1 1 16,9-4 2-16,-9-8 3 15,0 0-4-15,5-8-1 16,12 8 0-16,-8-15 2 16,-4-1-1-16,4 0-1 15,-9 0-2-15,4-4-1 0,0-3-9 16,-4 3-5-16,0 4-24 15,0 4-11-15,9-3-61 16</inkml:trace>
  <inkml:trace contextRef="#ctx0" brushRef="#br0" timeOffset="12716">1026 1076 236 0,'-9'-8'88'0,"22"16"-69"0,-17-16 13 16,4 8 2-16,0 0-9 16,0 0 0-16,0 0-10 15,0 8-4-15,9 4-6 16,-9 3-2-16,13-3 1 0,-4 8 0 16,-4 0 0-16,-5 7 0 0,0-3 0 15,0 0-2-15,0-5-2 16,0-11-37-16,0 0-15 15,0-12-80 1</inkml:trace>
  <inkml:trace contextRef="#ctx0" brushRef="#br0" timeOffset="12881">1075 894 260 0,'-9'-4'96'0,"5"8"-75"0,-1 0-1 0,5-4-7 0,0 0-12 16,5 0 0-16,-1 4-14 16,-4-4-5-16,13 4 10 15,-13-4-36-15,9 4-15 0</inkml:trace>
  <inkml:trace contextRef="#ctx0" brushRef="#br0" timeOffset="13271">1150 1099 176 0,'0'-4'68'0,"0"4"-52"0,0 0 17 16,0 0 4-16,0 0-10 0,0 0-3 15,0 0-6-15,0 0-1 16,0 0-9-16,5 0-1 0,8-3 0 15,-4-1-3-15,0-4-1 16,0-4-1-16,-5 4 1 16,10-4-4-16,-14 4-2 15,4 0 6-15,-4 0 3 16,-4 4-3-16,4 4-2 16,-5 0 2-16,-4 8 2 15,-4 4 2-15,8 0 3 16,1 4-5-16,-5 8-1 15,9-5 2-15,0 1 3 16,9 4-4-16,0-1-1 0,0-7-13 16,9 0-4-16,13-12-34 15,-14-8-14-15,10-4-61 16</inkml:trace>
  <inkml:trace contextRef="#ctx0" brushRef="#br0" timeOffset="13812">1350 993 216 0,'-13'-12'82'0,"13"8"-64"0,0 4 13 16,0 0 3-16,9 0-9 15,-9 0 0-15,0 0-8 16,4 0-2-16,10 4-9 16,-10 4 0-16,9 4 1 0,-4 0-1 0,-4 3 1 15,-5 1-4-15,8 0-2 16,1 4 0-16,-9-5-1 15,9-3 0-15,-4-4 0 16,4 0 0-16,-9-8 0 16,4 4 2-16,-4-4 1 15,4-4-4-15,5-4 1 16,-9-4-5-16,5-7 1 16,-5 7 2-16,0-4 1 15,0 4-2-15,0 4 2 16,9 0-1-16,-9 20 3 15,0 4 1-15,4 8 4 16,-4-1 1-16,9 1-3 16,0-4-1-16,0 3 1 15,4-7 0-15,-4-4-2 16,13 4-2-16,-4-16 3 16,0 0 2-16,-5-12-7 15,5 4-3-15,-5-8-6 16,-8-7 5-1,-5 11 3-15,0-4 3 16,-5 4 0-16,5 0 0 16,-4 1 0-16,-5-1 0 15,9 4 2-15,0 0-3 16,13 0 0-16,-8 4-15 16,8 0-4-16,-4 8-21 15,4-8-7-15,-8 4-67 16</inkml:trace>
  <inkml:trace contextRef="#ctx0" brushRef="#br0" timeOffset="14712">22 89 212 0,'0'-4'82'0,"0"4"-64"0,14 0 4 15,-14-4-3-15,0 4-8 16,0 0 1-16,0 4-5 16,0-4-2-16,0 0-2 15,9 12 11-15,-5 0 7 0,0 3 3 16,1 13 1-16,-5 8-12 16,4 15-3-16,1 8-4 15,4 4 1-15,-5-4-4 0,9 9 0 16,-8-5 3-1,-5 0 3-15,9 4 0 0,-5 12 2 16,-4 8 3-16,0 0 3 16,0 3-7-16,0-11-3 15,0-8-4-15,0-7-3 16,0-13 1-16,0-12-1 16,0-3 0-16,9-5 2 15,-5-7-1-15,1-4 2 16,-1-8-9-16,5-4-1 15,0-8-62-15,-4-16-27 16</inkml:trace>
  <inkml:trace contextRef="#ctx0" brushRef="#br0" timeOffset="15372">36 65 132 0,'-14'-8'49'0,"-3"16"-38"0,17 0 8 0,0-8 3 16,-5 0 7-16,5 4 6 15,0-4-5-15,5 0-3 16,3 0-15-16,10-4 6 0,13 4 4 16,14 0-11-16,4 0-6 0,22-4-3 15,-5 0 0-15,19 0 1 16,8-4 1-16,9 4-2 16,5-8 1-16,-1 9-2 15,5-5-1-15,5 4 1 16,-5-8 1-16,-5 4-1 15,-17 4 2-15,0 12-4 16,-14-8 0-16,-17 0 1 16,-9 0 0-16,0 8 0 15,-18-8 2-15,-4 8-1 16,-10-8 2-16,-3 0 2 16,-5 8 4-16,-5-1-2 15,-4-7-2-15,4 4-5 16,-8 0 0-16,4-4-2 15,0 4 0-15,0 0-9 0,0-4-5 16,4 8-32-16,5-4-14 16</inkml:trace>
  <inkml:trace contextRef="#ctx0" brushRef="#br0" timeOffset="16093">1852 152 156 0,'-4'-8'60'0,"17"8"-47"0,-13-4 15 0,0 4 4 16,0 0-7-16,-9 0 0 15,9 0-12-15,0 0-3 16,0 0-6-16,0 8 6 0,0 0 3 15,9 8 0-15,-9 0 2 16,4 11 3-16,-4 1 1 16,0 11-2-16,0 5 2 15,0 7-1-15,9 0-2 16,-4 16-4-16,-5-11-2 16,13-1 0-16,-9 4 4 15,5 0-4-15,-4 5 0 0,-5 3-6 16,0 0-1-16,0-4 3 15,0-4 1-15,0-11-1 16,0-1-1-16,0 0-3 16,0-15-2-16,9-5 1 15,-9 1-1 1,4-4 0-16,-4-12 0 16,0 3 2-16,0-7-1 15,0 0 2-15,0 0-15 16,0-4-7-16,0-8-48 15,0 4-18-15</inkml:trace>
  <inkml:trace contextRef="#ctx0" brushRef="#br0" timeOffset="16859">187 1549 104 0,'-18'-7'41'0,"-9"7"-32"0,14 0 15 0,8 0 7 16,1 0 0-16,-5 0 4 15,-4 0-4-15,13 0 1 16,0 0-18-16,0-4-1 0,0 0 0 16,13 4 2-16,9-4 3 15,1 4-6-15,8 0 1 16,13-4-6-16,5 4 1 16,9-4-1-16,17 0 1 15,18 0-4-15,10 4-3 16,3 0 0-16,1-4-1 0,13-4 2 15,0 4 1-15,-14-4-4 16,1 4-1-16,-5-4 9 16,-9 4 5-16,-4-3-1 15,-22 3-1-15,-10 0-4 16,-12-4-1-16,-1 4-1 16,-13 0 2-16,-4 0-3 15,-9 0 0-15,-5 0-3 16,5 0-1-16,-5 4 1 15,-9 0 2-15,10 0-6 16,-1 0-1-16,0 0-42 0,5 0-17 16</inkml:trace>
  <inkml:trace contextRef="#ctx0" brushRef="#br0" timeOffset="17909">1532 89 136 0,'0'-4'52'0,"-4"4"-41"0,8-4 13 16,-4 4 5-16,0 0-8 15,0 0 0 1,14 0-8-16,3 0-7 16,-3 4-4-16,12-4 1 0,-3 0 2 0,3-8 4 15,1 4 0-15,-5 4 0 16,5-4-3-16,-10 0-1 16,10 4-3-16,-14 0 1 15,5 0-2-15,-9-4-1 16,-4 4 3-16,8 0 2 15,-9 4 2-15,-4-8 3 16,0 4-1-16,0 0 2 16,0 0-6-16,0 0-1 15,0 8-11-15,0-8-5 16,0 0 12-16,9 0 9 16,-9 0-2-16,0 0 1 15,0 0 0-15,0 0 0 0,5 8-2 16,-5 0 1-16,0 4-2 15,0 0 2-15,0-1 0 16,0 9 1-16,0 4-4 16,0 3-1-16,4 5-1 15,9 8-2-15,-13 3-15 16,0-4-5-16,9-3-111 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13:02.06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2150 620 132 0,'-5'-8'49'0,"14"-3"-38"0,-27 18 15 16,23-14 5-16,-5 7-4 15,9-4-1-15,-9 4-10 16,0-12-5-16,4 16-6 16,-4-4-2-16,-9 8 1 0,5-1 2 15,4 1 3-15,-5 4 9 0,1 0 6 16,4-4-9-16,4 4-3 15,-8 0-1-15,4 3 3 16,0-3-6-16,9 8 0 16,0 4-2-16,-5-1-1 15,5 5 3-15,-4 4 3 16,-5 3 0-16,-5 1 1 16,5-1-2-16,5 9-1 15,-1-5-3-15,0 4-1 16,1-3-1-16,-1-5 0 15,5 1 4-15,-9 0 3 16,-4 3-2-16,8 0 0 16,-4 5-5-16,0-1-1 0,0 5-1 15,5-1 1-15,-1 0-4 16,-4 1 0-16,5-1 5 16,-5 5 2-16,0-5-2 15,4 0-3-15,0-7 0 16,-4 11 1-1,0-4 1-15,5-3-1 16,-5 3 1-16,-5-3-4 16,10 3 0-16,-5 4 1 15,4 1 2-15,1-1 1 16,-5 4 3-16,0-7-3 16,4 11 0-16,-4-8-6 15,0-3-2-15,0-5 2 0,0 4 3 16,0 1 1-1,0 3-1-15,-4 4 1 0,4-3-1 16,0 3 0-16,0-4 0 16,0 1 2-16,4-1 1 15,-4 8-4-15,0-16 1 16,5 5 2 0,-1-1 1-16,0 1 1 15,1-5-5-15,-1 4 1 16,1 1-2-16,-1-5 0 15,-4 1 2-15,5-1 2 16,-1-3-1-16,1-1-1 16,-1 8 1-16,0-7 1 15,1-9-1-15,-5 13 2 0,-5-9-2 16,10 1-1-16,-1-1 1 16,-4 1-1-16,0-1 0 15,0 5 2-15,0-1 3 16,-4 5 4-16,4 3 0 15,0 1 0-15,0-1-3 16,-5 4-1-16,1 1-3 16,4-5-2-16,-4 12 3 15,-1-4 0-15,1-11-4 16,-1-1 1-16,1-3 0 16,-1-1 0-16,1 5 2 15,8-1 1-15,-4 4-1 16,0-3 1-16,-4 3-2 15,8-3 2-15,-4-5-4 0,0 5 0 16,0-5 1-16,5-3 0 16,-5 3 2-16,0-3 1 15,-5-5-1-15,5 5-2 16,-4-1 1-16,-1-3 1 16,5 3-3-16,0-3 0 15,0 3 1-15,-8 1 0 16,3 3 0-16,5 1 2 15,-4-1 3-15,-1 1 4 16,5-5-11-16,0 5-5 16,-4 7 3-16,-1-7 1 15,5-1 7-15,0-3 5 0,0 3-12 16,-4-7-2-16,4-5 2 16,-4 5 3-16,-1 0 5 15,10 3 2-15,-10-3-8 16,14 3-1-16,-5 1 0 15,-4-5 1-15,5 1 5 16,-5-4 5-16,4-1-7 16,1 1-1-16,-5-4-1 15,4-5 2-15,1 1-1 16,-1-4-1-16,0 0-2 16,5 3 1-16,0-3-4 15,0 0-36 1</inkml:trace>
  <inkml:trace contextRef="#ctx0" brushRef="#br0" timeOffset="2632">529 2440 132 0,'-5'-12'49'0,"-4"8"-38"0,1 8 6 0,8-4 1 16,0-4-4-16,0 0 2 15,0 4 4-15,4 4 2 0,-4-4-11 16,4 8 7-16,1 0 2 0,4 4-2 15,-5 4 0-15,1 7-2 16,-1 5 0-16,1 8-4 16,-1-1 0-16,5 12-1 15,0 9 3-15,0 3-3 16,-1 8-1-16,1 0-4 16,0 8 1-16,9 4-2 15,-14-8 0-15,1-4-3 16,4 0-2-16,0-3 1 15,0-9-1-15,-5-4 2 16,0-11 1-16,1-13-72 16,-1-11-37-1</inkml:trace>
  <inkml:trace contextRef="#ctx0" brushRef="#br0" timeOffset="874">400 1035 80 0,'4'-12'30'0,"1"8"-24"0,-5 0 19 16,0 4 6-16,0 0-5 15,0 0-1-15,0 0 12 0,0 4 8 16,0 4-21-16,0 4-8 16,0 0-11-16,0 11 7 15,0 5 7-15,0 3 1 0,0 5 3 16,0 3-2-16,0 9 2 16,4 7-11-16,1 0-2 15,-1 12-4-15,1-7-1 16,4-5-3-16,-1 0 1 15,-3-11-4-15,-1-1 0 16,-4-15-34-16,0-9-17 16,-9-11-75-1</inkml:trace>
  <inkml:trace contextRef="#ctx0" brushRef="#br0" timeOffset="1879">467 1078 156 0,'0'-8'60'0,"4"16"-47"0,0-8 8 15,1 0 2-15,4 0-10 16,0-4-2-16,4 0 5 0,5-4 1 16,0-3-8-16,8-1 3 0,10 4 2 15,4-8-5-15,4 4-3 16,9 0-1-16,5-3 1 16,0-1 1-16,4 8 3 15,0 0-10-15,-4 4-4 16,0 0 6-16,-1 0 3 15,1 0-2-15,-5-4-2 16,-4 0 0-16,-9 4 1 16,-4 0 1-16,-10 1 3 15,-8-1 6-15,-4 0 4 16,-6 4-4-16,-8 0 1 16,0 0-10-16,-4 0-2 0,0 8-1 15,-5-5 0-15,0 5 0 16,0 4 0-16,9 4 4 15,-5 4 2-15,1 11 6 16,4-3 5-16,-4 7-3 16,4 1 0-16,0 7-8 15,4 1-4-15,5-1 5 16,-5 1 3-16,10-1-1 16,-5 5 0-16,-1-1-3 15,6 4 1-15,-5-7-2 16,4 7 2-16,-4-4-4 15,-5-3 0-15,5-5-1 16,0 1 1-16,-5-13-2 16,5 1-1-16,-4-8 1 0,-5 3 1 15,4-11-1-15,-4 4 2 16,0-8 0-16,0 0 1 16,-4 0-2-16,4-4-2 15,0-4 1-15,-5 0 1 16,1 0-1-16,-1-4-1 15,-3 0-6-15,-1 0-4 16,-9-8 1 0,-4-4 0-16,0 8 3 15,-5 4 4-15,0-4 1 16,1 1-2-16,-6 7 0 16,1-8-1-16,-4 4 3 0,-1-4 0 15,-4 4 3-15,-4-4-3 16,0 4-2-16,-1-4-1 15,1 8 3-15,-5-4 0 16,4 8 3-16,1 0-3 16,0-4 0-16,4 0 1 15,4 4 0-15,1-8 0 16,-1 4 2-16,1 0-3 16,3 4 0-16,6-4 3 15,-1 0 1-15,5-4-4 16,0 4-1-16,4 4-2 15,0 0 3-15,5-4-13 16,0 0-6-16,4 0-11 16,0 0-4-16,0 4-21 0,0-8-7 15</inkml:trace>
  <inkml:trace contextRef="#ctx0" brushRef="#br0" timeOffset="3411">493 2555 140 0,'-4'-24'55'0,"13"16"-43"0,-5 0-3 0,5 0 1 15,0-4 0-15,9-3 14 16,-1-1 10-16,6 0-18 16,8 0 5-16,9 0 0 0,9 1-7 15,8 3-1-15,5-4-7 16,5 4-2-16,4 0 2 16,0 4 3-16,-4-3-9 15,-5 7-2-15,-9-4 1 16,-4 8 0-16,-9-4 5 15,-4 0 2-15,-10 0 0 16,-4 4 1-16,1 4-4 16,-10-4-2-16,0-4 4 15,-4 4 4-15,-4 4-1 16,-5 8 1-16,0-12 1 16,-5 19 1-16,1 1-3 0,-5 0-3 15,4 0 2-15,5 19 9 16,0 1-2-1,0-1-5-15,5 8 0 16,4 1-4-16,0 7 0 16,0 16 3-16,-1-8 5 15,6 8-3-15,-10-4 2 16,5 5-5-16,0-5-2 16,0-12-2-16,0-4 0 15,0-3 0-15,-1-9 1 16,-3-3 0-16,4-5 0 0,0-3-5 15,0-5 1-15,-5-7 2 16,0 0 1-16,1 0 1 16,-1-8 0-16,-4-4-5 15,0-4 1-15,-4 0 0 16,-1 0 0-16,-8 0-5 16,0-4 1-16,-5 8-3 15,-9-4 2-15,-8 0 3 16,-1 0 1-16,-8 0-4 15,-5 0-1-15,-4 0 0 16,-5 0 2-16,5 0-3 16,-1 0 2-16,1-4-10 15,4 0-6-15,9 4-8 16,-17-8-40 0,8 0 4-16</inkml:trace>
  <inkml:trace contextRef="#ctx0" brushRef="#br0" timeOffset="4102">604 4453 156 0,'0'-51'60'0,"9"43"-47"0,-9-23 17 0,0 23 3 16,0-4-10-16,9 0-3 16,-5 0 0-16,-4 4 1 15,0 0-7 1,0 16-7-16,5 8 2 0,-5 16 3 15,9 11 5-15,0 1 2 16,0-1-4-16,-5 12 1 0,0 4-3 16,5 9 0-16,0 3-5 15,0 0 0-15,4 0-5 16,1 0 0-16,-1-16-1 16,9 0-8-1,-8-7-1-15,-6-13-26 16,-3-7-10-16,-5-12-47 15,-5-8-17-15,-8-28 10 16</inkml:trace>
  <inkml:trace contextRef="#ctx0" brushRef="#br0" timeOffset="4808">680 4422 152 0,'0'-40'57'0,"4"29"-44"0,5-13 1 0,0 12-1 16,9-4-5-16,-5-4 3 15,9-7 5-15,5-1 4 16,0-3-10-16,4-1 5 0,4 4 5 16,1 5-5-16,4-1 0 15,0 4-7-15,4 8-3 16,5 5-2-16,0 3 0 15,0 4 0-15,-1 4 3 16,1-4-3-16,-9 3-2 0,0 1 0 16,-4-4-1-16,-10 4 4 15,-8-4 2-15,0 4 2 16,-5-4 2-16,-4 4 1 16,-9-4 3-16,0 0-7 15,-4 0-4-15,-1 0 2 16,-4 12-1-1,1 4-4-15,-10 8 5 16,9 7 3-16,0 5 0 16,5 15 3-16,-1 4-2 15,5-3 0-15,5 7-1 16,-1 4 2-16,5 0-1 16,0 4 0-16,4 4-5 15,0 0-1-15,-4-4 1 16,0-3 0-16,0 3 0 0,0-12 0 15,0-8 0-15,0-3 0 16,-5-9-2-16,1-3-2 16,-1-4 1-16,-4-9 1 15,0-3-1-15,0 0-1 16,-4-4 1-16,-1-8-1 16,-4 8 0-16,0-9 0 15,0 1 2-15,-4-4 1 16,-5 0-4-16,-4 0 1 15,0-4 0-15,-9 1 0 16,-5-1-5-16,1-4 1 0,-5 4-3 16,0 0 2-1,4 0-2-15,-4 0 2 0,0 4-13 16,5 0-3-16,4 4-20 16,0-4-7-16,0 0-89 15</inkml:trace>
  <inkml:trace contextRef="#ctx0" brushRef="#br0" timeOffset="5318">706 4307 168 0,'0'-11'66'0,"-13"14"-52"0,13-3-5 0,5 0-8 16,8 4 9-16,0 4 5 0,-4 0 6 15,13-4 2-15,-4 16-12 16,0 8 11-16,0 3 7 0,4 5-2 16,4-5 1-16,5 9-9 15,5-5-4-15,0 5-4 16,4 3 0-16,4 4-4 15,-4 9-2-15,0-5-5 16,-5-4 0-16,-4 1 2 16,-4-1 3-16,-5 1-4 15,-4-1-3-15,0-8 3 16,0 1 1-16,-5-9-20 16,-9-3-8-16,5-8-22 15,-4-8-8-15,-10-4-60 16</inkml:trace>
  <inkml:trace contextRef="#ctx0" brushRef="#br0" timeOffset="5723">1333 4213 136 0,'-9'-20'52'0,"13"12"-41"0,1-4 20 0,-1 8 5 0,-4 0-5 16,0 0 2-16,0-4-13 15,-4 4-2-15,-5 0-10 16,0 4 6-16,0 8 5 0,-4 12-6 15,-1 8 0-15,5 11 6 16,-8 13 5-16,-1 3-7 16,0 8-2-16,0 0-2 15,-4 8-1-15,-4 12 2 16,3 4 2-16,-3-4-9 16,-1-4-4-16,0-4-9 15,10-12-1-15,-6-8 3 16,10-3 4-16,4-17-34 0,5-11-17 15,4-12-93 1</inkml:trace>
  <inkml:trace contextRef="#ctx0" brushRef="#br0" timeOffset="6354">658 2566 140 0,'-9'-4'52'0,"13"4"-41"0,9 0 0 0,-13 8-4 16,0-8 1-16,9 0 5 16,0-4 8-16,5 8 7 15,3-8-15-15,1 0 15 0,4 1 6 16,-4 3-3-16,0 3-1 15,0 5-10-15,8 4-2 16,5 4-5-16,5 8 0 16,8 7-3-16,1 5 1 15,3 11-4-15,1 1 1 16,0 3-3-16,-4-4 2 0,-5-3-4 16,0 3 0-16,-5-4-1 15,1 5-2-15,-5-17-4 16,-9-7 0-16,0-8-42 15,-4-12-19-15,-9-4-71 16</inkml:trace>
  <inkml:trace contextRef="#ctx0" brushRef="#br0" timeOffset="6835">1333 2440 84 0,'-5'-12'33'0,"18"0"-26"0,-13 16 11 0,0-8 6 16,0 0 11-16,0 4 6 15,-4-3-11-15,4 3-3 16,-4-4-10-16,-1 11-2 0,1-7-9 16,-1 4 3-16,1 8 1 0,-5 8 8 15,0 0 6-15,0 11-2 16,-4 1 1-16,-5-1-1 15,-4 13-2-15,-5 7-6 16,-4 12-1-16,0 4-4 16,0 5 0-16,-5-9 1 15,5 4 1-15,5-8-1 16,-1-4 1-16,5 1-4 16,4 3-2-16,5-4-5 15,4-4-2-15,4-7-13 16,5-9-5-16,5-11-62 15,4-12-28-15</inkml:trace>
  <inkml:trace contextRef="#ctx0" brushRef="#br0" timeOffset="7586">498 1208 160 0,'0'-4'63'0,"4"4"-49"0,-4-3 22 0,0-1 10 16,5-4-13-16,-1 4 12 16,5-4-11-16,4 4-18 15,5 12 0-15,0-4-2 0,-1 8 1 16,15-1 4-1,3 9-5-15,5 4 2 0,0 0-9 16,9 3-2-16,-5 5 6 16,5 7 2-16,9 1-4 15,4-1-3-15,0-3-6 16,0 3 0-16,-8-15 0 16,-5-4 2-16,-9-1-17 15,-14-3-6-15,-8-8-26 16,-9-4-9-16,-14-8-84 15</inkml:trace>
  <inkml:trace contextRef="#ctx0" brushRef="#br0" timeOffset="8005">1284 956 160 0,'-5'-4'63'15,"10"-4"-49"-15,-5 4 7 0,0 4 2 0,0 0-14 16,0-4-2-16,0 4 1 16,-9 8 5-16,0 0-7 15,-4 12 14-15,-10-5 7 0,-3 9-3 16,-5 8-2-16,0 7-4 16,-9 1 1-16,-5 3-4 15,5 4 1-15,0 5-7 16,5-1-1-16,-5 8-2 15,9-7-1-15,0 3-6 16,4-12-1-16,-4-3-83 16,-5-21-51-1</inkml:trace>
  <inkml:trace contextRef="#ctx0" brushRef="#br0" timeOffset="9537">129 91 176 0,'5'-8'66'0,"-19"8"-52"0,14-4 8 0,0 4-1 0,5 0-5 16,-5-4 3-16,0 1-1 15,0 3-2-15,0-4-8 16,0 4 1-16,0 0 2 0,4 7 18 16,5 5-9-1,-5 4-1-15,1-4-9 16,-1 12-4-16,-4 3-3 15,5 5 0-15,-5 3-2 16,0-3 2-16,9 7-2 16,-9-11-1-16,4-4-2 15,-4-5-1-15,0-3-47 16,0-8-19-16,0-8-51 16</inkml:trace>
  <inkml:trace contextRef="#ctx0" brushRef="#br0" timeOffset="10017">18 56 216 0,'-9'-16'82'0,"0"12"-64"0,14 8-13 0,17-8-10 15,-4 4-7-15,4-4 0 16,0 0 11-16,0 0 5 0,1-4-1 15,-1 0 16-15,0 4 7 0,0 0-7 16,0 4-3 0,1 4-12-16,-1 4-4 0,-4 4-6 15,-10 8 1-15,-8 4 9 16,-8 7 7-16,-6 5 1 16,1-1 3-16,-5-3-8 15,-4-5-2-15,4-3-1 16,-4-4 0-16,-5-4-5 15,5-8 1-15,4-5 2 16,5-6 1-16,0 3 7 16,4-8 4-16,9-4-7 15,0 8-2-15,4 4-1 16,1 0-2 0,12 12 1-16,1-4 2 15,0 3 2-15,0 5 1 0,4-4 0 16,0 4-4-16,0 4-3 15,1-9 0-15,-1 1 1 16,0 12-36-16,-4-20-15 16,-5 0-72-1,-4-8-41-15,0-4 74 16</inkml:trace>
  <inkml:trace contextRef="#ctx0" brushRef="#br0" timeOffset="10814">422 344 160 0,'0'0'60'0,"5"0"-47"0,-10-4 10 0,5 4 3 15,0 0-6-15,0 0-2 16,0 0-2-16,0 0 3 16,0 0-11-16,0 0 4 0,5 0 2 15,3-4 4-15,1 0 3 0,0 4-9 16,0-4-2-16,-4 0-8 16,12 0-4-1,-8 0 1-15,5 0 2 16,-1-4 2-16,0 4-1 15,1-3-2-15,-6 3 1 16,1-12-1-16,5 8 0 16,-10-4 0-16,-4 0 2 15,0 0 1-15,-4 1-4 16,-5 3 1-16,-5 4-2 16,-3 4 0-16,-6 4 2 15,1 4 0-15,0 3 0 16,0 5 2-16,0 8 3 0,4-4 2 15,5 3 1 1,4-3-2-16,9 4 1 16,4-1-4-16,5 1-2 15,9-4 2-15,4-4 0 16,5-8-15-16,4 3-4 16,0-11-49-16,0-8-23 15,0-3-23 1</inkml:trace>
  <inkml:trace contextRef="#ctx0" brushRef="#br0" timeOffset="11130">871 143 80 0,'4'-8'33'0,"-4"8"-26"0,0-4 14 16,9 4 6-16,-9 0 9 15,-4 0 5-15,-5 0-2 16,4 4-1-16,-8 0-6 16,0 4-2-16,-1-1-17 15,1 5-1-15,-5 0-1 0,-4 4 0 16,4 4 3-16,9 3-3 16,-4 1 1-16,4 4-5 15,9-5-2-15,5 5-2 16,-1-4 0-16,9-9-2 0,1 5 2 15,8-4-18-15,5-12-4 16,-1-8-57-16,5 0-23 16,0 0-4-1</inkml:trace>
  <inkml:trace contextRef="#ctx0" brushRef="#br0" timeOffset="12104">946 332 200 0,'-9'-8'77'0,"18"16"-60"0,-9-12-5 0,0 4-6 16,5 0 2-16,-1-4 25 15,5 0 0 1,0 0-16-16,4 4-3 0,5 0-3 0,0-4-4 16,-1-4-2-16,1 1-2 15,0-1 0-15,-5-8-4 16,1 4-2-16,-5 0 4 15,-5 0 3-15,-8 0-3 16,-1 1-1-16,-4 3-2 16,-9 0 0-16,5 4 2 15,-5 0 0-15,1 8 4 16,-1 4 5-16,5 4-3 16,-1 7 2-16,1 1-5 15,8 12-2-15,1-13 2 0,13 9 0 16,4 0-1-1,5-9-2-15,4-7 3 0,5 4 0 16,8 0-6-16,1-16-2 16,-1-8-18-16,1 4-8 15,-9-4 10-15,-5-4 6 16,-4-4 10-16,-5 1 5 16,-4-5 1-16,0 4-1 15,-5 0 9-15,1-3 4 16,-5-1 2-16,4 8 4 15,0 4-5-15,1 0 0 16,4 8-2-16,0 4 0 16,-1-4-6-16,-3 16 0 15,-1 12-1 1,5-5 0-16,-4 1-1 16,-1 0-5-16,5-1 1 0,-9-11-2 15,0 4 0-15,9 0 4 16,0-4 3-16,-5-8-2 15,10-4-2-15,-1-4 0 16,-4-12 1-16,0 0-1 16,4-8-1-16,0 1 1 15,1-1 1-15,-1 4-1 16,-4 4-1-16,0 1-2 16,0 3-1-16,-5 4-1 15,5 8 0-15,-5 12 3 16,5 4 0-16,5-1-2 15,-1 5 2-15,0 0 3 0,5-4 1 16,4 3-4 0,0-3 1-16,5-8 2 15,-5-4 1-15,5-8-6 0,-5-4-2 16,-4 0-3-16,0-8 2 16,-10-3 2-16,1-5 2 15,-9-4 1-15,-4-7 1 16,-5-1 2-16,0 5 1 15,0-1-4-15,5 5 1 16,-1 7 0-16,5 8 0 16,0 4 0-16,0 8 0 15,9 8 2-15,0 8 1 16,4 7 1-16,1 5 2 0,-1 8-3 16,5-5 0-16,0 1-1 15,-5-5-2-15,9-3-52 16,0-12-60-1,-8-8-59 1,-5-4 60-16</inkml:trace>
  <inkml:trace contextRef="#ctx0" brushRef="#br0" timeOffset="12272">1737 273 236 0,'-5'-12'88'0,"19"12"-69"0,12-4-5 15,-8 4-7-15,9-4-7 0,-1 0 2 16,10-8-8-16,8 4-1 16,-17-3 4-16,-5-1-32 15,0 0-11-15,-13 4-41 16</inkml:trace>
  <inkml:trace contextRef="#ctx0" brushRef="#br0" timeOffset="12869">2483 115 188 0,'4'-24'71'0,"1"20"-55"0,4 0 0 15,-5 0-2-15,-4 0-10 16,0 4 0-16,-4-3-2 16,-5-1 1-16,-5 4-2 15,1 4 4-15,-5 3 4 0,1 5 6 16,-10 4 5-16,5 4-6 15,4 0-3-15,0-1-6 16,5 5-4-16,4-8 4 0,5 0 1 16,4-1-9-16,0-3-3 15,0 0 14-15,4-4 6 16,0 0 2-16,1 0 3 16,8-8 5-1,0 0-6-15,1 0-1 16,-1 4-6-16,5 0 1 15,0 0-7-15,-1 7-3 16,1 1-4-16,0 4-1 16,-5 8 2-16,-4-5 0 15,-9 5 3-15,-4-4 1 16,-5 4 1-16,-4-5 0 16,-5-7 2-16,-4 0 1 15,-5 0-8-15,0-4-4 0,1-20-8 16,8 16-3-16,0-12-33 15,9-8-13-15,9 4-63 16,14-4-34 0,3-3 77-16</inkml:trace>
  <inkml:trace contextRef="#ctx0" brushRef="#br0" timeOffset="13231">2607 344 204 0,'-9'0'77'0,"5"-4"-60"0,13 12-1 16,-9-8-4 0,9 4-8-16,0-8 6 0,-1 4 3 15,6-8-6-15,-5 4 9 16,4 0 4-16,5-8-8 0,-1 4-4 16,-3-4-8-16,-1 1-2 15,0-5 3-15,-4 4 3 16,5-4-1-16,-19 4 0 15,5 1-1-15,-4-1 1 16,-10 4 0-16,-3 8 3 16,-1 4-1-16,0 4 2 15,-4 7 0-15,4 5 3 16,5-4-1-16,4 8 0 16,9-1-5-16,0 5-1 15,13-8-1-15,1-1-2 0,3-7 3 16,10 4 0-16,4-8-37 15,0-8-14-15,0-4-80 16</inkml:trace>
  <inkml:trace contextRef="#ctx0" brushRef="#br0" timeOffset="13681">3011 237 184 0,'-4'-19'71'0,"4"23"-55"0,0-1 9 0,0-3-1 16,0 0-1-1,-5 4 1-15,-3 0 4 0,-1 0 5 16,0 4-18-16,0-4-2 0,4 8-1 16,1 4-7-16,4 0-1 15,-4 3-4-15,4-3-1 16,0-4 3-16,8 4 3 15,1 0-4-15,0-5-1 16,9-3 2-16,-5-4 1 16,5-8 1-1,-5-8-2-15,-4 8 1 16,0-7-4-16,-4-1 0 16,-5 0 1-16,0 4 2 15,0-4-3-15,-5 4 0 16,5 4 1-16,0 4 0 0,0 0-3 15,0 8 0-15,5 0 2 16,-1 8 0-16,5 4-2 16,4-1 2-16,-4-7 1 15,0 8 2-15,0-4-17 16,0-4-4-16,0-1-31 16,4-3-12-16,0-4-48 15</inkml:trace>
  <inkml:trace contextRef="#ctx0" brushRef="#br0" timeOffset="14160">3211 379 204 0,'-4'-15'77'0,"4"3"-60"0,-5-16 10 16,10 20 4-16,-1-4-15 15,1 1-1-15,-1 3 2 0,5-8 1 16,-5 8-9 0,1 8 6-16,-1 0 2 0,1 16 6 15,-1 4-8-15,-4 3-1 16,0 1-8-16,0 4-2 15,0-1-2-15,0-3-2 16,0-4 3-16,0 3 0 16,0-11 1-16,0 8 2 15,0-8-3-15,5 0 0 16,-5-16-6-16,0 0-2 16,4-12-16-1,0-8 9-15,1 0 4 16,-5 1 2-16,9-5 5 0,0 1 0 15,-5 3 3-15,5 4-3 16,4 0 0-16,-4 1-1 16,5 7-2-16,-1 8 3 15,0 4 0-15,-4 4-2 16,0 16 0-16,-13-1 4 16,4 5 1-16,0-12 0 15,-9 11 1-15,0-11-2 16,0 4 2-16,4-12 0 15,-3-4 1-15,-1-8-5 16,4 4 1-16,5-12 0 16,0 1 2-16,5-1-25 15,4 0-10-15,4-4-23 16,-4 5-7-16,4-5-42 16</inkml:trace>
  <inkml:trace contextRef="#ctx0" brushRef="#br0" timeOffset="14807">3500 269 148 0,'4'-12'57'0,"-4"4"-44"0,5 4-6 0,-5 0-6 16,0 0 28-16,-5 0 18 15,-4 4-7-15,5 0 0 16,0 4-23-16,-5 8-4 0,0 0 1 15,0 4-8-15,9 4-3 0,13-1 0 16,-13-7 0-16,9 12 1 16,4-12 0-16,1-1-2 15,-1-11 1-15,0 0-2 16,1-7 2-16,-1-9-7 16,5-4-1-16,-5-8-5 15,0-3-1-15,-8-5 6 16,4 1 2-16,-5-1 3 15,-4 5 2-15,0 3 16 16,0 8 9-16,0 5-6 16,0 3-1-16,0 4-12 15,0 8-5-15,0 8 4 0,5 7 5 16,4 9 3-16,-1 4 3 16,-3 7-8-16,-1 1-3 15,5 3-2-15,-4 1-1 16,-1 3-2-16,1-19 1 15,-5-8-4-15,4 3 0 16,0-7 3-16,1-4 3 16,4-12 0-1,0-8-3-15,-1-3 2 16,1-5-3-16,0-8 2 16,5 1-4-16,-1-5 0 15,0 8-1-15,1 1 0 16,-1 11-3-16,0 4 1 15,5 12 2-15,0 8 1 0,-5 11 3 16,5 5 3-16,-5 8 0 16,5-5 0-16,-5 9-3 15,1-9-2-15,-1-3-8 16,-4-8-5-16,-5-1-73 16,-4-3-30-16,-9-4-25 15</inkml:trace>
  <inkml:trace contextRef="#ctx0" brushRef="#br0" timeOffset="17389">760 5306 72 0,'-5'4'30'0,"-4"-8"-24"0,5 4 2 0,4-4-3 16,0 4 23-16,0 0 11 15,0-4 5-15,0 4 3 16,9 0-13-16,-9-8-5 16,0 8-17-16,9 4-5 0,4-4-1 15,0 4-3-15,-4-4-2 16,18 0 2-1,0-4-2-15,8-4 2 16,5 0-4-16,4 1 0 16,1-1 1-16,-5 4 2 15,0 0-105 1</inkml:trace>
  <inkml:trace contextRef="#ctx0" brushRef="#br0" timeOffset="20001">937 5567 116 0,'-13'0'46'0,"4"-8"-35"0,0 12-4 16,9-4-3-16,0 0-4 15,-4 4 2-15,4-4 5 16,0 0 4-16,0 0 16 15,0 4 7-15,0-4-11 16,0 0-3-16,0 0-12 16,9 0-3-16,4 0-1 0,9 0-5 15,9-4-1-15,5 0 1 0,8-4 2 16,5 0 4-16,0 0 2 16,0 0 1-16,0 4 0 15,0 0-2-15,-10-4 1 16,1 4-6-16,-8 0-3 15,-6-3-4-15,-4 3 1 16,-8 4-30-16,-5 4-12 16,-9-1-40-1</inkml:trace>
  <inkml:trace contextRef="#ctx0" brushRef="#br0" timeOffset="20421">826 5914 96 0,'-22'0'35'0,"22"8"-27"0,-4 4-2 15,4-12-3-15,0 0-3 0,9 4 2 16,-1 0 10-16,6-4 4 16,4 0 8-16,8 0 5 15,10-4-5-15,8-4-2 16,5 4-6-16,4 0 0 15,1-4-9-15,3-4 2 0,-3 4 2 16,-6 4-4-16,1-4 1 16,-9 5-5-16,-9-1-2 15,-8 4 0-15,-1-4-1 16,0 8-31-16,-9-4-12 16,-4 7-46-1</inkml:trace>
  <inkml:trace contextRef="#ctx0" brushRef="#br0" timeOffset="20722">693 6214 148 0,'-40'-4'55'0,"40"-4"-43"0,-4 16-12 0,4-8-7 16</inkml:trace>
  <inkml:trace contextRef="#ctx0" brushRef="#br0" timeOffset="20901">671 6214 209 0,'18'0'32'16,"22"-8"7"0,4 4-19-16,-8 0-6 0,17-8-3 15,9-3-3-15,5 7 3 16,4 0-4-16,-5 0-2 15,1 0-2-15,0 4-3 0,-14 0 1 16,-4-4 1-16,-9 4-3 16,-5 4 0-16,-13 0-52 15,-4 4-24-15,-5-4-8 16</inkml:trace>
  <inkml:trace contextRef="#ctx0" brushRef="#br0" timeOffset="22193">626 3502 124 0,'-13'-4'49'0,"9"8"-38"0,4-4 1 0,0 0 1 0,0 4-9 16,0-4 0-16,4 4 11 15,9-4 5-15,5 0-10 16,0 0 14-16,4 0 6 0,0 0-4 15,5 0-1-15,4-4-8 16,0 4 0-16,-4-4-10 16,4 0-2-16,0 0-8 15,0 4-2-15,-4-4 6 16,-1 0 4-16,-8 0-2 16,-4 4-2-16,-14 0-33 15,0 0-80 1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11:16.15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243 307 92 0,'84'8'35'0,"-26"-24"-27"0,-5 24-2 0,-17-12-3 16,13 0-1-16,13 0 3 15,9 4 0-15,13 4 2 16,1-12-2-16,8 4 0 15,5-4-1-15,13 8 0 16,-9-8 6-16,-5 0 4 0,10 8-7 16,-18-4-4-16,0-8 0 15,-5 5 0-15,-4 3-1 16,-9-4-4-16,-9 0 1 0,-4 4 1 16,-9-4 2-16,-9 4-6 15,-5 0 1-15,-4-4-30 16,-4 4-39-1,-5 12 11-15</inkml:trace>
  <inkml:trace contextRef="#ctx0" brushRef="#br0" timeOffset="781">2659 157 96 0,'13'-4'35'0,"-4"0"-27"0,9 16 11 0,-5-16 5 16,9 4-9-16,5-4-3 16,4 4-3-16,18 0 1 15,4-4-3-15,9 0 1 16,5-4-5-16,8 4-2 0,10-4 0 16,8 4 5-16,-4 0 6 15,9-4-4-15,-5 4-2 16,-4 4-6-16,4-12 0 15,5 9 2-15,-9-5 1 16,-1 0 1-16,1-4 0 0,-9 8 2 16,0-4 1-1,-4 4-6-15,-5-4-2 0,-5 8 0 16,-4-8 2-16,-4 4 0 16,-9 0 2-1,-5 0 0-15,-8 1 3 0,4-1-1 16,-13 0 0-16,-5 0-3 15,0 4 1-15,-4 8-9 16,-5-4-3-16,0-1-81 16</inkml:trace>
  <inkml:trace contextRef="#ctx0" brushRef="#br0" timeOffset="1816">762 615 108 0,'63'-4'41'0,"-28"-4"-32"0,27 4 0 15,-35 4-1-15,13 0-7 16,9 0-1-16,13-4-2 16,5-4 0-16,8 4 4 15,9 0 1-15,1 0 3 16,-1 0 3-16,1 0-4 0,3-4-3 15,6 0-1 1,-1 4-1-16,-4 0 2 0,-5 4 3 16,5-3 2-16,-5 3 1 15,1-4-7-15,-1-4 0 16,-4 0-1-16,0 0 2 0,4 4 1 16,-4 0-1-16,0 0-2 15,-9 0-2-15,-4-4 1 16,0 0 1-16,-1 0 0 15,-4 1 2-15,1-1 1 16,-1 4 1-16,0 0 0 16,-9 4-2-16,-4 0-2 15,4 0-4-15,-8 4-2 0,-5 0-39 16</inkml:trace>
  <inkml:trace contextRef="#ctx0" brushRef="#br0" timeOffset="2402">4262 390 88 0,'67'0'35'16,"-36"-4"-27"-16,13 4 2 0,-17-4-1 0,8 0-3 15,10 0-1-15,4 0-1 16,8 0 2-16,6 0-3 16,3 0 0-16,5 4-1 15,5-4 1-15,-1 0 4 16,-4-4 4-16,0 0 2 16,-4-4 3-16,0 8-9 15,-5-3-2-15,-5 3-3 16,-3 4-2-16,-5-4 3 0,-9 4-2 15,-5 0-1-15,-8 0-4 16,-1 0-2-16,-3-4-61 16</inkml:trace>
  <inkml:trace contextRef="#ctx0" brushRef="#br0" timeOffset="47006">5341 733 108 0,'-9'0'41'0,"9"4"-32"0,-4-16 9 16,4 4 3-16,0 8-3 15,-5 0-1-15,5-4-1 16,-4 4 0-16,0 0-8 15,-1 0-5-15,1 0 0 0,-1 8 9 16,5 4-4 0,-4-4 0-16,-1 8-2 15,5 3-1-15,0-3 3 16,-4 16 9 0,0-1-2-16,-1 5-8 15,1-1-2-15,-1 1-3 16,1-1 1-16,-1 5 0 0,5 3 3 15,0 1 3-15,0 3 2 16,-4 1-3-16,4-1-3 16,0 0 0-16,-5-3-1 15,5-9-2-15,-4 1-2 16,0-9 3-16,4 1 0 16,0-8-1-16,0 0-2 15,0-9-4-15,4 1-2 16,5-4-50-16,4-16-23 15,1-8-21 1</inkml:trace>
  <inkml:trace contextRef="#ctx0" brushRef="#br0" timeOffset="48867">5323 765 100 0,'9'0'38'0,"-4"-4"-29"0,4 4 8 0,0-4 4 16,4 4-3-16,0-4-1 15,5 4-7-15,4 0-2 16,9 0-4-16,5-4-3 15,4 4 0-15,4-4 1 0,5 0 3 16,0 0-4-16,0 0-1 16,0 0 6-16,-5 4 4 15,9-4-8-15,1 0-2 0,-10 0 1 16,9 4 3-16,-4 0 1 16,0-4 0-16,4 12-3 15,-8-8-2-15,-5 4 3 16,-5-8 0-16,-4 4-4 15,0-4 1-15,-8 8 0 16,3-4 2-16,-8 0 1 16,0-4 1-16,-5 4-5 15,-4 0 1-15,0 4 2 16,-9-4 3-16,9 8 0 16,-9-8 0-16,9 0-3 15,-9 0-2-15,-5 4 3 16,5-4 2-16,0 4-4 0,0-4-1 15,5-4 2-15,-5 4 3 16,0 0 0-16,-5 8 0 16,1 0-3-16,4 4 1 15,0-1 0-15,0 13 5 16,0 4 0 0,0 3 1-16,0 9-1 15,0-5-7-15,0 5 0 16,0-5 1-16,0 5 1 15,-5 3 3-15,5 1 1 16,0-1 1-16,-4 4 2 16,4 1-5-16,0-1-1 15,-5 5-2-15,5-9 1 16,0-4-2-16,5-7 2 0,-5 0-2 16,-5-5-1-16,5-7 1 15,5-4 1-15,-5 0-1 16,0-1 2-16,0-7 0 15,0 0 1-15,0 4-2 16,0-8-2-16,0-4-2 16,0 0 1-16,9 0 3 15,-14 4 1-15,10 0-1 16,-5-4-2-16,0 0 1 16,0 0-1-16,0 0 0 15,-5 8 0-15,5-8 0 16,0 0 0-16,-4-4 0 15,4 4 2-15,0 0-1 16,0-4 2-16,-5 4-4 0,5 4-2 16,0-4 2-16,-4-4 0 15,-5 8 1-15,9-8 2 16,0 0-3-16,-4 4 0 16,-1 0 1-16,-4 0 0 15,-4-4 0-15,4 4 0 16,-4 0-3-16,-1-4 2 15,-3 4 1-15,-6-4 2 16,-3 4-1-16,-1-4 2 16,1 0-4-16,-1 0 0 15,-4 0 3-15,0 0 1 16,-5 4-4-16,-4 0-1 0,0 0 1 16,9 4 0-16,0 0 1 15,-4 0 0-15,3-4-3 16,1 0 2-16,0 0 1 15,0-4 2-15,-4 8-1 16,4-8-1-16,0 0 1 16,-1 4-1-16,1-4-3 15,0 4 2-15,0 0-1 16,-4 4-2-16,-1 0 3 16,5 0 2-16,0 0-2 15,0-4 0-15,0 0 1 16,4-4 0-16,5 8 2 15,0-4 1-15,4 0-4 16,0 0 1-16,5 4 0 16,0-4 0-16,-1 0 0 15,5 0 0-15,0 0 0 0,5-4 2 16,0 8-6-16,-1-8 1 16,5 0-6-16,5 4-1 15,-5 0-33-15,0 0-11 16,8 0-52-1</inkml:trace>
  <inkml:trace contextRef="#ctx0" brushRef="#br0" timeOffset="49979">5337 496 52 0,'0'-8'22'0,"4"4"-18"0,-4-4 20 0,0 8 6 0,5 0 7 15,-1 0 4-15,-4 0-11 16,0-4-3-16,0 4-12 16,0 0-4-16,0 0-6 15,0 0-4-15,0 0 2 0,5 8 4 16,-1 0 6-16,0 0-1 16,1 4 3-16,-1 4-6 15,1 3-1-15,-1 1-2 16,-4 4 1-16,5 0-4 15,-5-5 0-15,0 5-1 16,0-4 1-16,0 0-4 16,0-5 0-16,0 1 3 0,0-4 1 15,0 0-1-15,-5-4 1 16,5-8-15-16,0 0-7 16,0 0-162-1,5-16 78 1</inkml:trace>
  <inkml:trace contextRef="#ctx0" brushRef="#br0" timeOffset="50564">5315 461 20 0,'8'-4'11'0,"-8"8"-9"0,9-4-5 16,0 0 0-16,0 0 3 15,0-4 2-15,4 0 39 16,1 0 18-16,3-4-11 16,-3 0-2-16,4 4-16 15,-1 0-6-15,1 0-12 16,4 4-5-16,-4-4-4 15,0 0-3-15,4 4 1 0,-4 0-4 16,0 0 2-16,-5 4 3 16,0-4 1-16,0 0-4 15,-8 0-1-15,-5 0 7 0,4 4 4 16,-4-4-2-16,0 0 1 16,5 8-1-16,-5-8 1 15,0 8-7-15,0 0-2 16,4 4 2-16,-4-1 1 15,0 1 2-15,0 4 0 16,0 0 2-16,0 4 3 16,0 7-2-16,0 1-2 15,0 0 0-15,0-1-1 16,0 1-2-16,0-4 1 16,0-1-2-16,0 1 2 15,0 0-2-15,0-9-1 0,0 5 3 16,0-12 2-16,0 4 0 15,0-4 2-15,-4-8-4 16,-1 0 0-16,1 0-6 16,-1-8 0-16,1-4-21 15,-9 4-7-15,-9 8-77 16</inkml:trace>
  <inkml:trace contextRef="#ctx0" brushRef="#br0" timeOffset="51299">6092 445 88 0,'0'-4'33'0,"0"4"-26"0,0-4 18 0,0 4 6 15,0 0-1-15,0 0 2 16,0-4-14-16,0 0-3 15,0 4-9-15,0 0 5 0,0 0 2 16,0 0-4-16,0 0-3 16,0 4 3-16,0 8 4 15,0 4-7 1,-5 3 1-16,1 1 0 16,4 8-1-16,0-1-1 15,-5 9-3-15,5-1-2 16,0-7 1-16,0 0 1 0,0 3 8 15,5-11 5 1,-1-4-18-16,-4-4-9 0,0-12-44 16,0 0-18-16,5-12-17 15</inkml:trace>
  <inkml:trace contextRef="#ctx0" brushRef="#br0" timeOffset="51467">6025 390 176 0,'-18'-12'68'0,"10"4"-52"0,12 4-32 0,0 8-15 16,10-4-38-16,4 0-11 15</inkml:trace>
  <inkml:trace contextRef="#ctx0" brushRef="#br0" timeOffset="51900">6305 358 176 0,'4'-4'66'0,"-4"8"-52"0,-4-8 6 0,4 4-1 15,9 4-7-15,-9-4 1 16,0 0-8-16,0 0-1 16,4 0-2-16,-4 0 1 0,9 0 0 15,-9 0 5-15,0 8 3 16,-4 0 7-16,-1-8 3 15,1 4-6-15,-5 4-2 16,0-1-7-16,9 1-2 0,-4 4 0 16,-1 0 2-16,1 4 3 15,4 0 5-15,0 3-10 16,0 1-5-16,-5 0 3 16,5 4 0-16,0-5 4 15,-4 5 1-15,-5-4-1 16,9-1-1-16,0 1-3 15,0-4 1-15,0-4-2 16,0 0-1-16,0 0 3 16,0-5 0-16,0 1-4 15,0 0 1 1,-4 0 0-16,-1-4 0 16,5 4 0-16,-4-4 2 15,-1 0 1-15,5 4-6 16,0 0 0-16,0 0 1 15,-4 7-21-15,-1 5-7 16,-4-4-102 0</inkml:trace>
  <inkml:trace contextRef="#ctx0" brushRef="#br0" timeOffset="52547">6039 354 16 0,'-14'0'8'0,"10"4"-6"0,-5-4 6 0,9 4 2 16,-5-4 19-16,5 0 11 16,0 0 3-16,0 4 2 15,0-4-14-15,0 0-4 16,0 0-10-16,5 8 0 16,4-8-10-16,0 0 2 0,0-4 2 15,8 0 0-15,1 0 1 16,-5 4-6-16,5 0-2 15,4-4 0-15,-8 4 0 16,-10 0-5-16,14 0 1 16,-9 0 0-16,-9 0 2 0,0 0-1 15,0 0-1-15,0 0-2 16,0 0 1-16,0 8 1 16,-5-4 2-16,1 4-1 15,-1 0 2-15,-8-4-2 16,9 3-1-16,-5 1 1 15,0-4-1-15,-4 0 0 16,8 0 2-16,5-4-17 16,0 0-6-16,9-4-61 15</inkml:trace>
  <inkml:trace contextRef="#ctx0" brushRef="#br0" timeOffset="53734">5492 994 64 0,'0'0'24'0,"0"0"-18"0,5 0 0 16,-5 0 1-16,0 0 18 15,0 0 8-15,0 0-1 16,0 0 1-16,0 0-8 16,0 0-3-16,0 0-10 15,0 7-5-15,0-7-4 16,0 0-3-16,0 0 1 0,0 0-1 0,9 0 0 15,-5 4 2-15,-4-4 3 16,13 0-2-16,-13 0-2 16,0 0 0-16,5-4 1 15,-1 0-1-15,-4 4 2 16,0 0-2-16,0-3 2 16,0 3-4-16,-4 0 0 15,-1 0 5-15,1 0 2 16,-5 0 0-16,9 3-1 15,-4-3-6-15,-1 4 1 16,5-4 0-16,0 0 2 16,9 0 1-16,0 4 1 0,4-4-2 15,1 0 1 1,-1 0-2-16,0 0-1 0,-4 0-2 16,-4-4 1-16,8 0 1 15,-9-3 0-15,-4 3 0 16,-4 0 0-16,-9-4 0 15,8 4 2-15,-4-4-3 16,0 8-2-16,-4 0 4 16,0 0 1-16,-1 4 6 15,1 0 3-15,9 0-9 16,-1 4 0-16,5 4-2 16,0-5 2-16,9 1-1 15,0 0-1-15,9 0-17 16,-5-8-6-16</inkml:trace>
  <inkml:trace contextRef="#ctx0" brushRef="#br0" timeOffset="53929">5919 950 72 0,'-14'0'27'0,"5"16"-21"0,1-16-32 0,8 0-15 0</inkml:trace>
  <inkml:trace contextRef="#ctx0" brushRef="#br0" timeOffset="54272">5812 966 168 0,'-13'0'63'15,"-5"8"-49"-15,0-8 0 0,14 8-3 0,4-4-5 16,0-4-1-16,-5 4-3 16,1 3 1-16,4-7-2 15,4 0 4-15,5 4 4 0,-9-4-5 16,18-7 5 0,-5 3 1-16,1 0-5 15,-10-4-3-15,9 4-1 16,-4-8-1-16,-4 4 0 15,-1 0 0-15,-4 0 4 0,0 4 2 16,-4 0-2-16,-1 4-1 16,-4-4-1-16,-4 12 1 15,13 0-4-15,-9 0 0 16,-4 4 3 0,-1-8-1-16,10 8-1 15,-5-4 1-15,9 0-1 16,5-5-3-16,3 1 0 15,-8-4-38-15,14 4-15 16,-1-4-29 0</inkml:trace>
  <inkml:trace contextRef="#ctx0" brushRef="#br0" timeOffset="54680">6154 938 160 0,'-13'12'63'0,"13"-20"-49"0,-5 8 0 16,5 0-3-16,0 0-7 15,0 4-3-15,0 4 0 16,0 0-1-16,-4-4 0 16,-1 0 4-16,5 0 5 0,-4-4-3 15,-5 4 2-15,9 0 1 16,0-4 2-16,0-4-1 15,0 4-1-15,9-4-3 0,4 4 1 16,-4 0-6-16,4 0-1 16,-4 0 0-16,5-8 2 15,-5 0-1-15,-1 4-1 16,-8-4 1-16,0 0-1 16,-8 0 4-1,3 4 5-15,-4 0 1 16,0 1-2-16,0-1 0 15,5 4-5-15,-5-4 0 16,9 4 3-16,-4 8 1 16,-5 3-3-16,4-3-1 15,1-8-65-15,-5 8-30 16</inkml:trace>
  <inkml:trace contextRef="#ctx0" brushRef="#br0" timeOffset="55143">5657 1183 144 0,'4'0'55'0,"-13"0"-43"0,5 0 12 0,4 0 5 15,0 0-8-15,0 0 0 16,0 0 1-16,4 4 3 16,5-4-13-16,0-4 4 0,-5 4 2 15,5 0-6-15,0-4-2 16,-4 0-8-16,3 0-1 16,-3 0-1-16,4 4 2 0,0 0-3 15,-9 0-2-15,4 0-14 16,1 0-94-1,12 4-42 1,-17-4 69-16</inkml:trace>
  <inkml:trace contextRef="#ctx0" brushRef="#br0" timeOffset="55593">5932 1187 124 0,'-13'-4'46'0,"13"4"-35"0,0 8 7 0,0-8 4 16,0 0-9-16,0 0-2 16,4 4 7-16,-4-4 5 0,9 4-12 15,0-4 10-15,0 0 2 0,0 0-3 16,-5 0 1-16,14-4-6 15,0 4-1-15,-1 0-6 16,6 0-3-16,-1 0-2 16,4 0-3-16,10 0 3 15,-14 0 0-15,9 0-4 16,-9 0 1-16,-4 0-2 16,-5 0-2-16,-4 0-33 15,0-4-12-15</inkml:trace>
  <inkml:trace contextRef="#ctx0" brushRef="#br0" timeOffset="56226">5528 1388 80 0,'9'8'33'0,"-9"-12"-26"0,0 8 5 0,0-4 2 16,0 0 14-16,4 4 7 15,5-4-5-15,0 0-3 16,0 0-7-16,-5 0 0 16,1 4-11-16,-5-4-5 0,17 12 1 15,-3-12-1 1,-5 0-4-16,4-4-26 16,0 4-11-1,1-8-45 1</inkml:trace>
  <inkml:trace contextRef="#ctx0" brushRef="#br0" timeOffset="56494">5799 1440 48 0,'13'4'19'0,"-13"-12"-15"0,0 16-1 16,0-8-1-16,13 4 9 15,-13-8 5-15,5 0 16 16,-1 0 7-16,-4 4-18 0,5-4-7 16,-1 0-9-16,1 4-2 15,3-4-32-15,1 0-13 16,5 0-10-16,-5-4-1 15</inkml:trace>
  <inkml:trace contextRef="#ctx0" brushRef="#br0" timeOffset="56735">6190 1416 116 0,'-5'8'44'0,"5"-8"-35"16,5 4 23-16,-5-4 8 0,0 0-6 15,0 0 0-15,0 0-15 16,0-4-6-16,0 4-8 16,0-8-6-16,0 8 0 0,0 0-12 15,0 0-7-15,0 0-71 16</inkml:trace>
  <inkml:trace contextRef="#ctx0" brushRef="#br0" timeOffset="57936">6056 421 132 0,'0'4'49'0,"0"-8"-38"0,0 0 8 0,0 4 3 0,0 0-2 15,0 0 3-15,0 0-9 16,5 0-3-16,-1-4-6 16,-4 4-2-16,5-4 3 0,3 0 1 15,1 0 3-15,0 0-3 16,5 4 1-16,8-4-3 15,0 4 0-15,0 0-1 16,0 0 0-16,1 0-5 16,-1 0-1-16,0 0 1 15,0 4 0-15,-4-4 1 16,0 4 0-16,-5 4 0 16,0-4 2-16,-4 0-1 0,0-4 2 15,-4 4-2-15,-5-4-1 16,0 0 1-16,0 0 1 15,0 0-1-15,0 0 2 16,0 0-4-16,0 0-2 16,0 0-3-16,0 0-1 15,0 0 4-15,0 0 1 16,0 0-3-16,-5 0 1 16,5 0-3-16,0 0 0 15,-4 4-3-15,-1-4-1 16,5 0 3-16,0 0 3 15,-4 0 5 1,-1 0-2-16,-4 4-1 0,-4 0 2 16,4-4 0-16,5 0-2 15,-1 0 2-15,1 0 1 16,-5 0 2-16,9 0-1 16,-4 0-1-16,4 0-2 15,0 0 1-15,0 0 1 16,0 0 2-16,-5 8 1 15,5 0 1-15,0 4 0 16,0-1 0-16,0 1-2 16,0 0-2-16,0 4-10 15,0 0-6-15,-4-4-65 16</inkml:trace>
  <inkml:trace contextRef="#ctx0" brushRef="#br0" timeOffset="65052">243 1854 148 0,'0'-16'55'0,"9"20"-43"0,-23-4 12 16,10-4 2-16,4 4-6 16,0 4-1-16,0-4-3 15,9 4 3-15,-9 0-11 16,9 4 4-16,-18 0 4 0,9 4 1 0,0 4-1 15,9 3 0-15,-9 5 0 16,-9 4-2-16,9-1 1 16,13 1-2-16,-13 11 2 15,5 9-4-15,-5-17 1 16,0 9-5-16,0-9-2 16,9-3 0-16,-9 0-1 15,4-9-5-15,-4 1 1 16,9-4 0-16,-9 0 2 15,4-4 10-15,-4-1 4 16,-4 1-38-16,4 0-17 16,9-4-21-16,-14 0-6 0,-4 0-57 15</inkml:trace>
  <inkml:trace contextRef="#ctx0" brushRef="#br0" timeOffset="68775">585 2079 156 0,'0'-12'57'0,"0"12"-44"0,-9 4 10 15,9-4 0-15,0 8 2 16,0 4 2-16,-4 0-1 16,-1 0-1-16,5 3-14 15,-4 17 4-15,4-8 5 0,0-1-5 16,4 5 2-16,1 0-10 16,-1-5-2-16,0 5-3 0,5 0 1 15,0-5-2-15,0 1-1 16,0-4-13-16,-5-1-4 15,-4-7-44-15,0-12-20 16,5 8-22 0</inkml:trace>
  <inkml:trace contextRef="#ctx0" brushRef="#br0" timeOffset="69300">572 2123 80 0,'-9'-28'30'0,"9"24"-24"0,13 0-1 16,-13 4 0-16,9 0 13 15,4 0 11-15,0 0 7 16,5-4 5-16,0 4-16 16,0 0-4-16,4 0-13 15,0 0-3-15,-4 4-3 16,0 4-4-16,-1 8 1 0,-8-8 1 15,-4 7 0-15,-5 1 0 16,-5 4 0-16,-8 4 0 16,-5 3 4-1,5-7 2-15,0-4 0 16,-5-4 1-16,5-1 0 16,-1-3 1-16,5-4 4 15,5-4 3-15,4 0 0 0,4-4 1 16,5 4 0-16,5-4 0 15,-1 0-4-15,9 1 0 16,-4 3-9-16,4 0-2 16,0 3-1-16,-4 9 2 15,0 4 3-15,-5-4 2 16,-4 0-1-16,-9 4-1 16,-4-1 3-16,-10 1 5 15,-4 0-5-15,-4-4-2 16,-13 0-3-16,-1-8-3 15,-4-4-19-15,9-4-10 16,0-4-27-16,9 0-12 0,4-4-46 16,5 4-19-1,8 0 70-15</inkml:trace>
  <inkml:trace contextRef="#ctx0" brushRef="#br0" timeOffset="219791">1020 2150 132 0,'-4'0'49'0,"-5"-12"-38"0,31 8 15 16,-22 4 5-16,0-4-2 15,0 0 3-15,4 1-5 16,-4 3-2-16,-4-4-13 15,4 4-1-15,0 0 0 0,0 7 0 16,-5 5 3-16,5 16 6 16,-4-8 4-16,-5 3-6 15,0 5-3-15,0 0-4 16,5 3 0-16,-9-3-4 16,4 3 1-16,-5-3-5 15,6-4 0-15,-1-4-1 0,0-1-2 16,4-7-8-16,1-4-5 15,-1-4-24-15,1-8-11 16,4-4-26-16,9-4-11 16,4-4-14-1</inkml:trace>
  <inkml:trace contextRef="#ctx0" brushRef="#br0" timeOffset="220047">931 2079 216 0,'-9'-12'82'0,"0"24"-64"0,18-12 7 0,0 4-3 0,0-4-1 16,-4 4 4-16,3 0-4 16,6 0-3-16,8 4-10 15,-4 0 1-15,8 7 4 0,-8 1-1 16,9 16 8 0,-5-1-5-16,-4 1-6 15,-5-4-3-15,-4-1-3 16,-5 1 0-16,5-4-7 15,-4-5 1-15,-1-7-28 16,1 0-9-16,-1-4-18 16,-4-8-6-16,4 4-47 15</inkml:trace>
  <inkml:trace contextRef="#ctx0" brushRef="#br0" timeOffset="220243">962 2348 216 0,'-13'-12'82'0,"13"12"-64"0,13 4 4 0,-13-4-1 16,0 0-7-16,14 4 2 15,3-4-5-15,10 0 1 16,4-4-7-16,5 0-3 0,-1 0 1 16,1 0-4-16,-10-4 0 15,-8 4-23-15,-9 4-10 16,0 0-75-1</inkml:trace>
  <inkml:trace contextRef="#ctx0" brushRef="#br0" timeOffset="220856">1509 2198 120 0,'0'-8'46'0,"0"8"-35"0,0-8 29 0,0 8 12 16,-5 0-15-16,-4-4-4 16,5 4-6-16,-10 0 0 0,6 0-15 15,-6 4-5-15,-3 0 0 0,-6 0 7 16,6 4 5-16,-1-1 2 16,0 5-1-16,0 4-2 15,0 4 1-15,5 0-1 16,4-1-2-16,5 1-6 15,4 0-2-15,4 0-2 16,5-1-1-16,9-3-3 16,4-4-2-16,5-4 1 15,4-4-1-15,0-4-18 16,4-8-43 0,-8 0-5-16,-9-4-55 15,-5 8-42 1,1-4 65-16</inkml:trace>
  <inkml:trace contextRef="#ctx0" brushRef="#br0" timeOffset="221126">1637 2225 212 0,'0'-4'79'0,"14"-8"-61"0,-14 16 19 0,4-4 6 16,-4-4-11-16,5 8-1 15,-5-4-5-15,0 8-1 16,0 0-14-16,4 4 2 0,0 0 3 0,5 4 1 16,0 3-1-16,-9 1-4 15,9 8-2-15,0-1-4 16,-5 5-1-16,1-4-3 16,-5-1-2-16,4-3-10 15,-4-4-6-15,-4-5-43 16,8-7-16-16,10-8-70 15</inkml:trace>
  <inkml:trace contextRef="#ctx0" brushRef="#br0" timeOffset="221472">1851 2292 196 0,'4'-8'74'0,"5"12"-58"0,-18 0 7 0,5 0 1 15,-5 0-9 1,0 8 2-16,-5 0 1 0,6-4 3 16,-6 0-11-16,1 4 1 0,0-5 2 15,4 1-3-15,-5 0 2 16,1 0 2-16,4-4 3 16,5 4 0-16,4 0-1 15,-5 0 0-15,10 0 3 16,-1 0-2-16,1 3-1 15,4 5 0-15,-1-4 3 16,10 4-5-16,-5-4-7 16,14-4-2-1,13-5-3-15,-4-3-19 16,-5 0-6-16,-9-3-62 16,-4 6-24-16,-5 1-34 15</inkml:trace>
  <inkml:trace contextRef="#ctx0" brushRef="#br0" timeOffset="222643">158 1811 172 0,'0'0'66'0,"0"4"-52"0,0-4 17 15,9 4 4-15,-9-4-8 0,0 0-3 16,5 0-6-16,-5 0-1 16,9 0-9-16,4 4 1 0,9-1 4 15,0 1-1-15,18-4 1 16,9 0-5-16,13-4-3 16,18 1 2-16,14 3 2 15,12 0-4-15,5-4-1 16,5-4 0-16,12 4 0 15,-3 0-5-15,-5 4 1 16,-9 0 0-16,4-4 2 16,-8-4 3-16,4 0 2 15,-5 0-1-15,-3 4 1 16,-10 4-4-16,-13 0 0 0,-9 0-1 16,-13 4-2-16,-10-4 3 15,-12 0 0-15,-9 4-1 16,-5 0-2-16,-4-4 1 15,-5 0-1-15,0 4 0 16,-4-4 0-16,0 0 0 16,-9 0 0-16,-4 0 8 15,4 0 5-15,0 0-13 16,0 0-6-16,-5 8 8 16,5-8 5-16,-4 4-11 15,4-4-4-15,0 4 3 16,0-4 2-16,-5 4 7 15,10 8 5-15,-5-1-5 16,0 5-2-16,0 4 1 0,0 8 2 16,0 7 2-16,-5 5 1 15,5 3-4-15,-4 4-1 16,8 1 3-16,-4-5 3 16,0-3 5-16,-4 11 1 15,-5 4-6-15,4 1-3 16,-3-1 1-16,3 0 0 15,1-8-1-15,4 1-1 16,-5-9-1-16,5-3 0 16,0-13 2-16,0 1 3 15,0-8-2-15,5-4-2 0,-5 0 0 16,-5-1 1-16,14-3-3 16,-9-8-2-16,5 0 2 15,-5 0 2-15,-5 0-22 16,5-8-10-16,-4 1-73 15,-10-5-30-15,-8-8-32 16</inkml:trace>
  <inkml:trace contextRef="#ctx0" brushRef="#br0" timeOffset="223918">203 1886 176 0,'-5'-4'66'0,"19"4"-52"0,-10-4 12 0,-4 4 1 15,0 0-4-15,9 0-2 16,-4 0 0-16,-1 4 1 16,0 4-12-16,-4 7 5 0,5-3 3 15,13 12 1-15,-14 4 3 16,5 3-6-16,0 5-1 15,-9 3-3-15,0 5 2 16,-5-1-1-16,10 0 0 16,-5-3-3-16,9-1 1 15,-5 1-2-15,9 3 2 16,-13-3-6-16,9-1-1 16,-4-3 0-16,8-1 0 0,-8-3 0 15,-1-4 0-15,0-9-5 16,5 1 1-16,-9-4 0 15,0 0 2-15,0-9-1 16,9 5 2-16,-13-8-2 16,8 4-1-16,-8-12 3 15,4 4 2-15,0 4-4 16,4 0-1-16,-13 0 0 16,9-4 0-16,-4-4 0 15,4 8 2-15,0 0-3 16,9 0 0-16,-9-4-1 15,0 0 0-15,0 0 2 16,9 0 0-16,-14 0 0 0,5 0 0 16,-4-4 0-16,17 4 0 15,-8-4 0-15,8 4 0 16,-4 0-3-16,13 4 0 16,5 4 2-1,4-8 0-15,9 4 3 16,4 0-3-16,5-4 0 15,4 0-1-15,5 0 0 16,4-4 0-16,0 4 0 16,0-4 2-16,5 4 0 15,9 0 0-15,-1 0 2 16,5 0-1-16,-4 0-1 16,-1-4-2-16,5 4 1 0,-5 0 1 15,-3 0 0 1,3 0-3-16,-4 0 2 0,0-4 1 15,0 0 0-15,0 0 0 16,-9 4 0-16,1 0-3 16,-10 4 2-16,0-4 3 15,-8 0 1-15,-5-4-1 16,-9 8-2-16,4-4-2 16,-17 0 1-16,4 0 1 15,-9 0 2-15,1 0-1 16,-5 0 2-16,0-4-4 15,-9 4 0-15,4 0 1 16,-4 0 0-16,-9 4-38 16,5 0-14-16,-10-8-108 15</inkml:trace>
  <inkml:trace contextRef="#ctx0" brushRef="#br0" timeOffset="261481">2956 1866 64 0,'9'-4'27'0,"-22"0"-21"0,26 8 18 0,-4-4 9 16,-9 0-6-16,9 0-1 16,-9 0-4-16,13 0-2 15,-13 0-4-15,9 4 0 16,-9-4-9-16,5 4 2 0,-10-4 4 16,1-4 2-16,4 4 0 15,-5 0-3-15,5 4-2 16,-4-4-4-16,4 8 1 15,0 4 5-15,0-1 2 16,4 5-7-16,-8 4-2 0,4 4 1 16,0 7 3-16,0 5 0 15,0 7 2-15,4-7-2 16,-8 3 0-16,-1 9-1 16,5-9 2-16,-8 1-3 15,8-5-2-15,-5 1-2 16,5-5 0-16,-4 1 0 15,-1-5 3-15,1 5-1 16,4-8 2-16,-5-1-4 16,5-7 0-16,-4 0-1 15,4 0-2-15,0-8-2 16,4 0 1-16,-4-8-19 16,5 3-7-16,4-6-105 15,0-5-54-15,-1-8 88 16</inkml:trace>
  <inkml:trace contextRef="#ctx0" brushRef="#br0" timeOffset="261888">3161 1882 148 0,'-5'0'57'0,"-4"-4"-44"0,14 8 1 0,-5-4-1 16,0 0-3-16,4 0 2 16</inkml:trace>
  <inkml:trace contextRef="#ctx0" brushRef="#br0" timeOffset="262728">3170 1886 288 0,'22'4'9'0,"0"0"1"0,5 0-3 16,13-1-1-16,4-3 1 15,14 0-2-15,-1 0 0 16,6 0-6-16,3 0 1 15,1-3 2-15,8-1 1 16,5 0-1-16,-4 0 1 16,-1 8 0-16,1-4 1 15,4 4-2-15,0-4 1 0,4 0-4 16,5 0 0-16,0 0 1 16,0 0 2-16,-1 0-1 15,-3 0-1-15,-5 4 1 16,0-4-1-16,-5 0 0 15,5 0 0-15,-4 0 2 16,-5 0 1-16,0 3-4 16,-5-3-1-16,1 0 1 15,0 0 0-15,-10 0 1 16,-3 0 0-16,-6 4 0 16,1-4 0-16,-4 4 0 15,-5-8 2-15,0 0-3 16,-5 1 0-16,1-1 1 0,-5 0 2 15,-5 0-1 1,-3 0-1-16,-6 0 3 0,-3 0 0 16,-1 0 1-16,-4 4 2 15,0 0-5-15,-9 0-3 16,4 0 1-16,1 0 2 16,-5 0-2-16,0 0 0 15,4 0-1-15,1 0 0 16,-5 0 4-16,0 0 1 15,0 0 3-15,0 0 1 16,0 0 1-16,0 0 0 16,0 0-2-16,4 0-1 15,-4 0-3-15,0 0 1 16,0 0 0-16,0 0 1 0,0 0-2 16,0 4 1-16,0 4 0 15,0 0 1-15,0 7 0 16,0 1 2-16,0 4 1 15,0 8 1-15,4-1-4 16,1 1-1-16,-5 7 3 16,4-3 3-16,-4 3-4 15,0 1-1-15,0 0 0 16,5-5 2-16,-5 1-3 16,0-1 0-16,0 5-3 15,0-5-1-15,-5 1 3 16,5-4 1-16,0-5 3 15,0 1 1-15,-4 0 8 0,-1-5 2 16,1-3-8-16,4 4-5 16,0-4-3-16,0 0-4 15,0 3 2 1,4-3 1-16,-4 0 2 16,5 0-36-16,4-5-17 15,0-7-98 1</inkml:trace>
  <inkml:trace contextRef="#ctx0" brushRef="#br0" timeOffset="263554">2970 1941 156 0,'0'-8'57'0,"-5"0"-44"0,19 4 12 16,-6 8 1-16,-8-4-3 0,0 0-2 15,9 4-9-15,-9-4-3 16,14 4-5-16,-1 0 4 0,5 0 2 16,0 4 1-16,4-4 1 15,4 0-6-15,1 0-2 16,4 0 4-16,-4-4 5 15,-1 4-9-15,1-4-2 16,0 0 0-16,-1-4 1 16,-3 4-43-16,-10-4-18 15</inkml:trace>
  <inkml:trace contextRef="#ctx0" brushRef="#br0" timeOffset="264799">3014 1890 108 0,'-9'0'44'0,"36"8"-35"0,-49-1 12 0,13-3 3 16,4 0 0-16,1 0 14 15,13 0-6 1,-9-4-16-16,0 0 1 0,4 4 1 16,5 0-4-16,0-4 0 15,9 4-6-15,0-4 0 0,4 0-5 16,-5 0-2-16,10-4 13 15,4 4-10 1,0-4-2-16,0 0 3 16,0 0 1-16,1 0 0 15,-6-4-1-15,1 4-3 16,-5 1-2-16,-4-1 5 16,-5 0 1-16,0 4-5 15,-4 0 0-15,-9 0 1 16,0 0 1-16,-4 0-1 15,-5 0-2-15,-4 0-2 16,-1-4 1-16,-3 4 3 16,-1 0 1-16,-4 4-1 15,-5-4-2-15,5 4 1 0,-5 0-1 16,5 3-3 0,-9-3 2-16,4 0 1 0,1-4 0 15,3 0 0-15,6 0-3 16,-10 0 2-1,9 0 1-15,0 0 2 16,10 0-3-16,-1 0 0 16,4 4 1-16,5 0 0 15,14 0 2 1,8 0-1-16,0-4 2 16,0 0-4-16,5 0 0 15,4 0 1-15,4-4 0 0,1 4 0 16,-1-4 0-16,-3 0-3 15,-10 0 2-15,0 4-6 16,-9-4 0-16,-4 0-61 16,-9 0-24-16,0 1-11 15</inkml:trace>
  <inkml:trace contextRef="#ctx0" brushRef="#br0" timeOffset="265654">3223 2174 116 0,'-5'-8'44'0,"14"4"-35"0,-13 8 18 0,-1-8 5 16,1 8-2-16,4-4 2 15,-4 4-5-15,-5-4 1 16,4-4-16-16,1 8 2 0,4-4 2 15,0 8 1-15,-5 4-1 0,10 0-4 16,-5-1 0 0,0 5-3-16,0 4 0 0,4 4-3 15,-4-1 1-15,5 1-4 16,-5 4 0-16,0-9-1 16,0 5 1-16,-5 0-2 15,5-5 2-15,5-3-13 16,-5-4-3-16,-5-4-23 15,5 0-9-15,0-8-36 16,0-4-51 0,5 0 33-16</inkml:trace>
  <inkml:trace contextRef="#ctx0" brushRef="#br0" timeOffset="266151">3183 2213 168 0,'4'-31'63'0,"10"35"-49"0,-14-16 7 0,13 8 2 16,-4 0-5-16,0-12 1 16,4 12-8-16,0 8-2 15,5-8-5-15,4 0-3 0,1 4 0 16,3 0-1-16,-4 8 2 16,-4 16-1-16,-5-8 2 15,-4-1-4-15,-9 1 0 16,-4 0 3-16,-5 4 1 0,-4 0-1 15,-5-5-2-15,0 1 3 16,0 0 0-16,5-4-4 16,0-4 1-16,4 0 2 15,0-5 1-15,5-3 1 16,4 0 2-16,0 0-3 16,4-3 0-16,5-1 1 15,4 0 0-15,1 0 2 16,3 4 1-16,6 0-10 15,-1 4-3-15,0 4 1 16,-4 3 0-16,-5 1 16 16,-4 4 9-16,-5 0-3 15,-8 4 1-15,-1-5-7 16,-12 1-1-16,-6 0-4 16,-8 0-1-16,-4-4-3 15,4-9-2-15,9-3-13 0,-5-3-6 16,5-5-19-16,8-4-6 15,6 0-17-15,3 0-4 16,10-4-20 0</inkml:trace>
  <inkml:trace contextRef="#ctx0" brushRef="#br0" timeOffset="266570">3636 2308 144 0,'-22'-12'55'0,"35"12"-43"0,-4-4 8 0,-5 4 0 0,-8 0 1 15,4-4 2-15,-5 8 5 16,1-4 3-16,-9 4-17 16,4 0 5-16,0 4 4 0,-4 0-3 15,4 0-2-15,4 4-8 16,1 0-2-16,-1-1 0 15,5 5 0-15,5 4-4 16,4-4-1-16,0-4-1 16,4-1 1-16,9-7-2 15,-4-4-1-15,-5-4 1 16,9 0 1-16,1-7-3 0,-10-1-2 16,-4 4-1-1,-14-4 3-15,1 0-2 16,-5 0 1-16,-4 1-3 0,-9-1 1 15,-1 4-3-15,1-4 0 16,0 8-7-16,0 0-4 16,8 0-19-16,5 4-9 15,9 0-55 1,0 0-29-16,14 8 62 16</inkml:trace>
  <inkml:trace contextRef="#ctx0" brushRef="#br0" timeOffset="266945">3885 2257 140 0,'0'-4'52'16,"-9"12"-41"-16,-5-4 11 0,14 4 3 0,-4-4-3 16,-1 7 1-16,1-3 5 15,4 0 3-15,0 0-17 16,0 4 7-16,-4 0 3 0,-1 4-10 15,5-1-3-15,-4 1-7 16,4 0-1-16,9-4-1 16,-1-4-2-16,6-4 3 15,4-4 0-15,4-4-1 16,4-4-2-16,-3-4 3 16,-1 0 0-16,-4 0-6 0,-10 0 0 15,-8 1 1 1,-4-1 3-16,-5 4-2 0,-4 0 0 15,-5-8 1-15,0 8 2 16,-4 4-3-16,9 4-2 16,-1 0-1-16,6 4 0 15,-1 0-33-15,4 4-12 16,5-8-62 0</inkml:trace>
  <inkml:trace contextRef="#ctx0" brushRef="#br0" timeOffset="267247">4071 2182 184 0,'5'-36'71'0,"-1"36"-55"0,5 4 17 0,0-4 5 0,-9 0-5 15,9 0 1-15,0 4-6 16,4 4-3-16,-4 4-13 15,0 0-1-15,-5 4 2 0,5 3-1 16,0 5 1-16,0-4-7 16,0 7-2-16,-1 1-2 15,1 0-2-15,-4-1 3 16,-1-3 0-16,5-4-15 16,-4-5-6-16,-1-3-22 15,-4-4-10-15,4-8-28 0,1-8-14 16,-1 0-1-1</inkml:trace>
  <inkml:trace contextRef="#ctx0" brushRef="#br0" timeOffset="267561">4342 2265 156 0,'4'-24'60'0,"5"36"-47"0,-4-12 10 0,-10 0 3 15,10 8-6-15,-5 0-2 16,0-4-2-16,-5 3 3 15,-4 5-11-15,-4-4 4 0,0 0 2 16,-1 0-1-16,-8 4 0 16,5 0-1-16,-1-4 0 15,0-1 5-15,5 1 1 0,4-4-7 16,0 0-2-16,4-4 1 16,10 8 1-16,4-4 1 15,0 0 0-15,13 4-4 16,0 0 0-16,5-4-5 15,4 0-2-15,0 4-3 16,0 0 1-16,-9-1-26 16,0 1-11-16,-4-4-45 15,4 8-79 1</inkml:trace>
  <inkml:trace contextRef="#ctx0" brushRef="#br0" timeOffset="268597">5008 2265 116 0,'0'8'44'0,"-9"-12"-35"0,5 4 16 0,-1-4 4 16,1 4-3 0,0-4-1-16,-5 0-5 0,-5-8 0 15,1 8-11-15,-5 4 3 0,0-4 4 16,1 4-2-16,-1 4 2 16,0-4-11-16,0 12-3 15,1-4 15-15,3 4 11 16,1 3-10-16,4 5-2 15,0 0-6-15,5 4-1 16,-1-1-3-16,10 5 1 16,4-4-2-16,4-1 2 15,9 1-9-15,5-8 0 16,4-8-20-16,4-1-8 0,10-7-26 16,-10-7-12-16,1-1-41 15</inkml:trace>
  <inkml:trace contextRef="#ctx0" brushRef="#br0" timeOffset="269333">5244 2308 172 0,'8'-8'66'0,"-16"12"-52"0,-6-16 1 0,14 12-4 0,-4 0 6 16,-1 0 4-16,-4 0 0 15,1 4-1-15,-1 0-10 16,0 0 0-16,-5 4 3 0,6 0 4 16,-1 8 2-16,0 0-4 15,0 3 1-15,9-3-7 16,-4 4-3-16,8 0-1 16,0-5 1-16,1-3-1 15,8-4 0-15,0-4-3 16,1-4-2-16,-1-4 1 15,0-4 1-15,-4-4-1 0,0 4-1 16,0-3-2-16,-4-5 1 16,-1 0 3-16,-4 4 3 15,0-4-4-15,0 5-3 16,0 3-2-16,-4 4 3 16,4-4 0-16,-5 4 3 15,5 4 1-15,-4 4 1 16,4 4 4-16,4 0 3 15,-4 3-4-15,5 5-2 16,3 0-5-16,1 4 0 16,0-4 2-16,0-1 1 15,0-3-21-15,4 0-8 16,1-12-40-16,-1-4-15 0,0 0-37 16</inkml:trace>
  <inkml:trace contextRef="#ctx0" brushRef="#br0" timeOffset="269634">5488 2229 204 0,'-5'-16'77'0,"5"-3"-60"0,0 34 2 15,0-15-2-15,0 0-2 16,0 0 3-16,0 4 7 15,0-4 7-15,0 0 16 16,5 16-26-16,-1 0-3 0,1 4-1 16,-1-1-8-16,1 5-1 15,-1 0-1-15,-4 3 2 16,9 5-5-16,-5-4-3 16,-4-1-1-16,0-7 1 15,0-4-23-15,0-4-11 16,0-12-21-16,5-4-7 15,-1-4-69 1</inkml:trace>
  <inkml:trace contextRef="#ctx0" brushRef="#br0" timeOffset="269889">5617 2198 264 0,'-5'-20'101'0,"10"16"-78"0,-10 16 9 15,5-12 0-15,5 12 0 16,-1-1 3-16,0 1-6 16,1 0-1-16,-5 4-15 15,0 4 1-15,4-1 0 0,1 5-3 16,4 4-1-16,-5-9-4 16,5 17 1-16,-9 3-4 15,9-7 0-15,-9-8-32 16,0-5-13-16,0-3-78 15,0-4-33-15</inkml:trace>
  <inkml:trace contextRef="#ctx0" brushRef="#br0" timeOffset="272201">2992 1949 132 0,'-5'-4'49'0,"-8"-4"-38"0,13 4 17 0,9 4 6 16,-5 0-3-16,-8-4 2 0,13 0-8 15,-5 4-1 1,-4 0-13-16,9 0 4 0,-9 0 5 15,14 8-2-15,-14 0 1 0,0 0-4 16,0 8-1-16,0 3-4 16,0 1 1-16,-5 0 0 15,1 4 1-15,4-5 0 16,0 21 5 0,0-5-6-16,4 5-1 15,-8-5 1-15,4-3-6 16,-5-1-3-16,10-3 1 15,-10 0 2-15,5-5 0 16,0 5 0-16,9-4-1 16,-13 3 0-16,13-3 0 15,-14 0 2-15,10-5-3 16,-14 1-2-16,13 0 0 16,-13 0 1-16,14-8 1 0,-10-1 1 15,5 1-5-15,-9 0 1 16,14-4-2-16,-10 4 0 15,14-4 2-15,-13 4 2 16,8-1-1-16,-8-3 2 16,4 4-2-16,-9 0-1 15,13-8 1-15,-8 8 1 16,8-8-3-16,-8 4 0 16,8-4 1-16,-8-1 2 15,4-3-1-15,0 0-1 16,0 0 1-16,9 0-1 15,-14 4 0-15,10 0 0 16,-10 0 0-16,5 4 0 16,-4-4 0-16,4-8 0 15,-5 4 0-15,5-4 0 16,-4 8 0-16,4-4 0 16,-4 8 2-16,12-8-1 15,-12 4-1-15,13-4 1 16,-14 4-1-16,5 8-3 15,-4-12 2-15,13-8-1 16,-14 8 0-16,5-4 2 16,-4 4 2-16,0 0-1 15,4-4 2-15,0 4-4 0,0 0 0 16,0 0 1-16,0 0 0 16,0 0-3-1,13-4 2-15,0 4 3 16,5-4-1-16,0 4-1 15,8-4-2-15,-8 8 1 16,13-8 1-16,0 4 2 16,5-4-1-16,4 8-1 15,0-4 1-15,9 0-1 16,4-4-3-16,0 4 2 16,-8 0-1-16,4-4-2 15,-1 4 5-15,-3 0 1 16,-5 8-3-16,4-8 1 15,-4 0 2-15,5 0 1 0,-5 0-4 16,-1 0 1-16,6 0-2 16,-1 0 0-16,1 0-3 15,-1 0 1-15,-4-4 4 16,0 8 2-16,4-4 0 16,-4 0-2-16,-4-4 1 15,4 8 1-15,4-4-1 16,5 0-1-16,-4-4-4 15,3 4 0-15,6-4 0 16,-1 4 2-16,0-4-1 16,-4 4 1-16,4-4 4 15,-4 4 1-15,0-4-1 16,0 4 1-16,0 0-4 0,4 4-2 16,-13-8 4-16,5 8 3 15,-1-8-3-15,-4 8-3 16,4-4-2-16,1 0 3 15,-1 0 0-15,5 0 3 16,-5-4-1-16,5 4-1 16,-9 0-2-16,5 0 1 15,-5-3 1-15,0 6 2 16,0-3-1-16,-5 0-1 16,-4-3-2-16,5-1 1 15,-10 0 3-15,5 4 1 16,-4 0-4-16,0 0 1 15,-5 0 0-15,0 0 0 16,0 0 6-16,1 0 4 0,-6 0-12 16,1 0-5-16,-9 0 3 15,4 0 3-15,-4 0 0 16,0 0-2-16,-4-4 2 16,-5 4 2-16,4 0 0 15,-4 0 2-15,4-4-2 16,-4 4 2-16,0 0-4 15,0 0-2-15,0 0 2 16,0 0 2-16,0 0-2 16,0 0 0-16,0 0-8 15,0 0-2-15,9 4-5 16,-9-4-3-16,5-4-16 16,-1 4-5-16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30:09.781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440 178 148 0,'0'-12'55'0,"9"0"-43"0,-5 0 12 16,-4 8 2-1,5-4-8-15,-5 1-3 0,4-1-2 16,0-4 1-16,-4 8-7 15,0-4 0-15,-8 0 3 0,-6 0 0 16,-8 0 4-16,-5 8 2 16,-4 0-1-16,-4 12-10 15,-1-8-2-15,1 12 1 16,-1 0 2-16,1 11 2 16,-1-3 2-16,5 4 1 15,0-1 3-15,0 9-1 0,9 7 0 16,8 1-5-16,1 3 0 15,4 0-3-15,14-7 2 16,8-9-2-16,5-3 2 16,13-12-4-16,9-12 0 15,13-16 1-15,5-8 0 16,4-7-7-16,-4-1-2 16,-10 4-12-16,1 1-3 15,-13-1-8-15,-10 12 0 16,-8 4-29-16,-36 16-83 15</inkml:trace>
  <inkml:trace contextRef="#ctx0" brushRef="#br0" timeOffset="1201">937 221 116 0,'9'-12'46'0,"-13"20"-35"16,4-20 20-16,4 9 10 0,-4 3-20 15,0-4-6-15,0 4-1 16,-4 0 0-16,-1 0-7 16,-4-4 2-16,-4 4 4 0,0 0 2 15,-5 8 0-15,-4-1-3 16,-1 5-2-16,1 0 7 15,0 4 4-15,0 0-3 16,9 3 0-16,8 5-6 16,-4 0 0-16,9-1-5 15,0 1 1-15,9 0-5 16,0-4 0-16,13-9 5 16,5-11-4-1,4-4 0-15,0-7 0 0,0-5 2 16,0-4-3-16,-4 0-2 15,-9-7-3-15,-5 3 1 16,-4 4 1-16,-5-3 0 16,-8 3 15-16,-1 8 10 15,1 0-13-15,-5 0-6 16,0 8-18-16,0 4-7 16,5 0 18-16,-5 8 9 15,0 4 2-15,5 4 2 16,4 4-7-16,0-1-1 15,0 1 2-15,8 4 1 0,6 0-3 16,-1 3-3-16,5-7-3 16,0 0 1-16,-5-5-34 15,9-3-15-15,0-8-49 16,-8 0-22-16,-1-8 4 16</inkml:trace>
  <inkml:trace contextRef="#ctx0" brushRef="#br0" timeOffset="1682">1217 138 168 0,'13'0'63'0,"-26"-31"-49"0,8 7 18 0,10 20 7 16,-5 0-2-16,0-4 2 15,0 4-1-15,0-4 0 16,0 1-20-16,0 3 1 0,-5 4 1 0,5-4-7 16,0 4 0-1,-4 12 6-15,4 3 5 0,4 17-4 16,1-4-2-16,4-1-4 16,-5 5-1-16,5-1-5 15,0 1 0-15,4-1-3 16,-4 1 0-16,0 0-3 15,0 3 1-15,-5-3-4 16,1-5 0-16,4-3-8 16,-5-4-2-16,1-4-40 15,4-9-19-15,-1-7-99 16</inkml:trace>
  <inkml:trace contextRef="#ctx0" brushRef="#br0" timeOffset="2583">1452 434 160 0,'-4'8'63'0,"8"-4"-49"0,-8 4 9 0,4-8 1 15,0 0 8-15,0 0 4 16,0 0 1-16,9-4 0 0,0 0-20 16,-5-4 1-16,9 4 2 0,1-7-7 15,-1 3-2-15,5-4-2 16,0 4-1-16,-1-4-2 16,-3 0 1-16,-1 0 7 15,0-3 3-15,-8-1-11 16,-5 4-3-16,0 0-7 15,-5 0-2-15,1 4 14 16,-9 4 8-16,-1 4-7 16,-4 8-2-16,1 0-3 15,-1 8 2-15,5 4-1 16,-1 0 0-16,10 3-3 16,-5 5 1-16,13-1 2 15,5-3 2-15,9-4-3 16,9-4-3-16,4-4-16 0,4-9-5 15,5-6-10-15,5-5-4 16,-5-8 3-16,0 0 2 16,-5-8 5-16,-13 1 2 15,-4 3 4-15,-5 0 1 16,-4 0 27-16,-4 1 13 16,-5 3 4-16,0 4 4 15,-5 0-11-15,5 4-2 16,0 4-8-16,0 4-4 15,5 4 14-15,-5 4 9 16,4 4-6-16,1 8-1 16,-5 0-7-16,0 11-1 15,4 1-4-15,1 3-1 0,-1-3-8 16,-4-5 0-16,0-3 3 16,0-4 2-16,4-4-2 15,-4-4-3-15,9-9 4 16,-9-10-1-1,5-5 1-15,-1-4-6 16,5-4 1-16,0-3 0 16,0-1 0-16,0 0 8 15,4 4 5-15,0 1-9 16,1 3-4-16,-1 4 0 16,0 4-1-16,1 0-4 15,3 4-1-15,1 4 7 16,-4 8 4-16,3 0-2 0,1 4 0 15,0 8-1-15,0 3-2 16,-5 5 1-16,0 0-1 16,-4-1 0-16,0-3 0 15,0 0-33-15,0-9-15 16,0-7-31-16,4-12-11 16,5-4-71-1</inkml:trace>
  <inkml:trace contextRef="#ctx0" brushRef="#br0" timeOffset="3108">2656 67 280 0,'-5'-47'104'0,"10"47"-81"15,4 8-6-15,-5-8-9 0,-8 0 3 16,4 0 7-16,0 0 13 15,9 0 5-15,-9 8-18 16,-5 0 7-16,10 3 3 0,-1 17-9 16,1 0-3-16,8 7-3 15,-9-3-1-15,5 3 5 16,0 5 1-16,-5 3-3 16,5 5-1-16,-9-1-4 15,0 0-1-15,-4-3-5 0,13-9-3 16,-5-7 0-16,1-8 1 15,-5-5-1-15,4-7 2 16,1-8-4-16,-1-11 0 16,-4-9-12-16,0-4-5 15,0 4-3-15,-4-11-3 16,-5-1 7-16,-5 5 3 16,5 7 5-16,-22 8 6 15,-4 4 4 1,4 4-2-16,-5 8 0 15,10 0 7-15,-5 16 6 16,4 3 0-16,9 5 1 16,9 4-10-16,9-1-3 15,9 1-1-15,9-5 2 16,4-3-5-16,9-4 1 0,5-4-26 16,4-16-10-16,-5-8-44 15,1-4-20-15,8-8-38 16</inkml:trace>
  <inkml:trace contextRef="#ctx0" brushRef="#br0" timeOffset="4159">3140 336 268 0,'13'-24'101'0,"-4"16"-78"0,-4-4-7 16,3 12-8-16,-8-4-8 0,0 4 2 15,-4-4 16-15,-9-3 11 16,-1 3-15-16,-3-4 17 0,-1 8 8 16,-4 0-27-16,-5 8-12 15,5 3 9-15,0 1 6 16,8 4 0-16,1 4 2 16,0-4-4-16,13 7 2 15,8 1-4-15,6 0-1 16,8-5-6-16,5-3-1 15,4-8-1-15,0-4 1 16,0-8-2-16,0-4-1 16,0-4 1-16,-9-3 1 15,1-9-1-15,-6 0-1 16,-3 4 1-16,-6 1-1 16,1 3 0-16,-4 4 0 0,-1 0 2 15,-4 4 1-15,-4 4-1 16,-1 4-2-16,1 0 1 15,4 8-1-15,0 4-3 16,4 0 0-16,-4 4 4 16,9-4 1-16,18 3-18 15,-9-3-7-15,-5-4-6 16,5-8-22 0,4 0 8-16,0-8 16 15,-4 0 10-15,0-4 12 16,-9-3 3-16,-9-5 8 15,0 4 4-15,8 0 6 16,-8-3 4-16,9-1 5 0,-9 8 2 16,0 4-1-16,0 0-1 15,0 0-8-15,9 8-2 16,-9 4-3-16,5 8 2 16,-1 0-1-16,1 8 0 15,3 3-5-15,-8 5-3 16,0 4 2-16,0 3 0 15,5 1-8-15,-5-5-1 16,0-3 2-16,0-8 4 16,0-9-6-16,0-3-3 15,0-8 7-15,4-11 5 16,1-5-8-16,4-8-3 16,4-4-1-16,-4 1 3 0,4-1 7 15,0-3 5-15,1 7-5 16,-1-4-3-16,5 5-10 15,0-5-3-15,-1 8 4 16,1 0 1-16,4 13 1 16,1-1 4-16,-1 4 0 15,0 4 3-15,0 12-3 16,-4 3 0-16,0 1 1 16,-5 4 0-16,-4 4 0 15,-9 3 0-15,-4-3 2 16,-5 0 1-16,0-5-4 15,-9-3 1-15,5-4 0 16,-1-12 2-16,1-4 1 0,4-4 1 16,9-4 4-16,0-4 3 15,9-3-9-15,4 3 0 16,1-4-2-16,3 4 0 16,6 1-7-16,-6 3 0 15,1 4 3-15,0-4 2 16,-5 8-7-16,-8-4-4 15,-5 4-11-15,-5 0-5 16,-8 4-42-16,-14 4-18 16,-4 8-71-1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2T19:13:46.5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0 170 116 0,'0'-4'44'0,"5"4"-35"0,-5-4 14 0,4 4 5 0,1-4-7 16,-5 4 0-16,4 0-8 16,-4 0 0-16,0 0-8 15,0 0 1-15,0 0 4 0,5 8 0 16,-5 4 4-16,4-1-3 15,-4 1 1-15,0 4-3 16,0 4 2-16,0-1-4 16,0 1 1-16,0 0-5 15,0-4 0-15,5 0-1 16,-5-5 1-16,0-3-2 16,0-8-1-16,0 0-21 0,0 0-11 15,4-4-9-15,-4-8-2 16,0 1 10-16,0-5 5 15,0 0 19-15,0 0 7 16,0 0 11-16,0 1 5 16,4-1 8-16,1 0 6 15,-1 4-9-15,1 0-1 16,4 5-4-16,0-1-1 16,-1 0-1-16,1 4 0 15,5 0 0-15,-6 4 2 16,6 8-3-16,-5 0-1 15,0 0-2-15,-1-1 0 16,1 1-2-16,0 0 1 0,0 0-4 16,-4 0 0-16,-1 0-1 15,0-4 1-15,1 0-2 16,4 0 2-16,0-8 0 16,0 0 1-16,-1-4-2 15,6 0 1-15,-5-4-4 16,-1 0 0-16,1 1 3 15,0-5 1-15,0 0-4 16,0-4-1-16,0-3 1 16,0-1 0-16,0 4 1 15,0 4 0-15,-5 1-3 16,0 3 0-16,1 8-1 16,-5 4 0-16,4 8 7 0,-4 3 3 15,0 5 1-15,5 0 1 16,-5 0-2-16,4 0 1 15,1-1-2-15,-1 5 0 16,1 0-3-16,-1 0-2 16,5-1 3-16,-5 1 0 15,5-4-17-15,0 0-7 16,0-4-34-16,0-5-15 16</inkml:trace>
  <inkml:trace contextRef="#ctx0" brushRef="#br0" timeOffset="600">680 138 132 0,'0'-8'49'0,"0"4"-38"0,-4 0 12 15,4 4 3-15,0-4-10 0,0 0-4 16,-5 0-5-16,1 0 0 16,-5 1-4-16,0-1 3 0,0 0 3 15,-9 0 4-15,5 0 2 16,0 4-2-16,-1 4 0 15,1 0 1-15,0 4 2 16,-1-1-7-16,1 5-3 16,4 0 1-16,5 0 0 15,4 0-3-15,4 0-1 16,5-4 1-16,4-1 0 16,5-3-2-16,4-4 1 15,0-4-2-15,1 0-1 16,-1 1 1-16,-4-1 1 15,-5-4-3-15,-4 0-2 16,-5-4 2-16,-4 4 2 16,0-4 0-16,0 0-1 0,0 4 1 15,0 1-1-15,0-1 0 16,0 4 2-16,0 0-6 16,0 12 3-1,0 4 4-15,0 3-1 16,5 1 1-16,-1 0-1 15,1 4 1-15,3-5-2 16,1 1 2-16,0-4-33 16,0-4-14-16,0-8-71 15</inkml:trace>
  <inkml:trace contextRef="#ctx0" brushRef="#br0" timeOffset="1080">800 63 160 0,'-13'-20'63'0,"17"12"-49"0,-4 4-4 0,0 4-5 15,0 0 8-15,0 0 6 16,0 0 10-16,0 0 5 16,4 8-18-16,1 0 2 0,-1 0 0 15,5 0-13-15,0 4-2 16,4-4-2-16,1 0 1 15,3 0-1-15,1-1 2 16,0-3-9-16,0-4-1 16,0 0 10-16,-1-4 7 0,1 1-4 15,-5-1-1-15,-4-4-5 16,0-4-1-16,-4 0 1 16,-5 0 2-16,-5 0-1 15,1 0-1-15,-1 1-2 16,1 3 1-16,-1 0 1 15,1 4 0-15,0 4 0 16,-1 4 2-16,1 8 10 16,-1 3 7-16,5 5-1 15,-4 4 1-15,4 4-4 16,-5-1-1-16,5 9-8 16,0 3-2-16,0 1-4 15,0 3-1-15,0 0 3 0,0-3 3 16,0-5-9-16,0-7-4 15,0-4-36-15,0-20-14 16,9-12-74 0</inkml:trace>
  <inkml:trace contextRef="#ctx0" brushRef="#br0" timeOffset="1306">1395 71 120 0,'9'0'46'0,"-5"-4"-35"0,1-4 23 16,-1 4 10-16</inkml:trace>
  <inkml:trace contextRef="#ctx0" brushRef="#br0" timeOffset="1650">1413 43 325 0,'-9'-12'47'0,"-4"5"-25"16,-5-1-9-16,-4 0-3 0,-1 8-2 16,-8 0 1-16,0 4-1 0,0 8 0 15,0-1-2-15,13 1 1 16,-4 0-4-16,9 0 0 15,-1 0-1-15,6 0-2 16,8-1 3-16,13-3 0 16,0 0-4-16,9-4 1 15,5-4 2-15,0 0 1 16,-1 0-1-16,-3-4 1 16,3 0-2-16,-4-4-1 15,-4 4 1-15,-9-3-1 16,4-5 0-16,-4 0 2 15,-4 0-3-15,-5 0 0 16,0 4 1-16,0 4 2 0,4 0-3 16,1 20 2-1,-1 4 4-15,0 8-2 16,1 3 0-16,-5 5 1 16,4 3 2-16,1-3-144 15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10:16.10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1:10:17.70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429 3 124 0,'5'-3'46'0,"-5"6"-35"0,0-6 7 0,0 3 4 16,0 0-7-16,0 0 2 16,0 0 1-16,0 0 3 15,0 0-11-15,0 0-1 0,0 0-2 16,0 0-1-16,0 0 1 15,-5 0 0-15,5 0 1 16,0 0-4-16,0 0-1 16,0 0-1-16,0 0 1 15,0 0-2-15,0 0 2 16,0 0 2-16,0 0 4 16,-4 0 0-16,-1 0 2 15,1 0-6-15,0 0-3 0,-1 3-1 16,1-3-1-16,-1 0 2 15,1 0 1-15,-1 0-1 16,1 0 1-16,-1 0 0 16,1 0 1-16,-5 4-2 15,0-4 1-15,0 4 0 16,0 0 1-16,5 0-2 16,0-4 1-16,-1 4-2 15,1 0-1-15,-1-4 1 16,1 0 1-16,-1 0-3 15,1 0 0-15,-5 0 1 16,5 4 2-16,-5 0-1 16,0 0 2-16,0 0 0 15,0 0 1-15,0 4-2 16,-4-4 1-16,0 0 0 0,-1 4 1 16,1-1-2-16,0 1 1 15,-1 0 0-15,5 0 1 16,-4 4 0-16,0-4 2 15,4 0-3-15,0 4-2 16,0-1 0-16,0 1-1 16,0 0 0-16,0 0 2 15,1 4 3-15,3 0 2 16,1-1-1-16,-5 1 1 16,4 0-6-16,-4 0-1 15,5 0 0-15,0-1 0 0,-1 1 2 16,1-4 3-16,-1 4-4 15,1-4-1-15,-1-1 2 16,1 5 3-16,4 0-2 16,0-4-2-16,0 4 2 15,0-1 0-15,0 1 1 16,0 0 0-16,0 0-5 16,0 0 1-16,0-1 0 15,0 1 2-15,0 0-1 16,4 0 2-16,1 4 0 15,-1-1 3-15,1 1-3 16,-1 0-2-16,1-1 2 16,3 1 0-16,1 0 1 15,-4 4 0-15,4-1 0 0,0-3 2 16,-5 0-1-16,5 0 0 16,0-1-6-16,0 1 1 15,-5 0 0-15,5-4 2 16,-5 3-1-16,5-3 2 15,0 4 0-15,0-8 1 16,0 0-2-16,0-1-2 16,0 1 1-16,0-4-1 15,8 4 0-15,-3-4 2 16,-1 0-1-16,0 0 2 16,1 0-4-16,-5-1 0 15,4 1 1-15,0-4 2 16,-4 0-1-16,4 0 2 15,1 0-2-15,-1 0-1 16,0 0 1-16,1-4-1 0,-1 0 0 16,5 4 0-16,0-4 2 15,-1 0 1-15,1 4-4 16,0-4 1-16,0 0 2 16,4 0 1-16,0 0-4 15,0 0-1-15,0 0 3 16,1-4 3-16,-1 0-3 15,0 0-1-15,-4 4 0 16,0-4 2-16,-1 4-1 16,1-4-1-16,4 0 1 15,-4 0-1-15,4 0 0 16,-4-4 0-16,0 1 0 0,0-1 2 16,-1 4-1-16,1-8-1 15,-5 0 1 1,5 0-1-16,-4 0 0 0,-1-3 0 15,0 3 0-15,0-4 0 16,1 0-3-16,-1 0 0 16,0 0 4-16,1 1 3 15,-5-1-3-15,4-4-3 16,-4 4 1-16,0 1 0 16,0-5 1-16,0 0 0 15,-1 0 0-15,1 1 2 16,0-1-1-16,0 0-1 15,0 0-2-15,-5 1 1 16,1-1 1-16,-1 0 0 0,1 4 0 16,-1-3 2-16,-4 3-1 15,0-4 2-15,5 4-4 16,-5 1-2-16,0-1 2 16,0 0 0-16,0 4 1 15,0 0 0-15,0 4 0 16,0-3 0-16,-5-1 0 15,5 0 0-15,0 0 0 16,-4 0 2-16,-1 0-1 16,1 1 2-16,-1 3-4 15,1-8 0-15,-1 0-1 16,1 0 0-16,0 4 2 16,-1 1 2-16,-4-5-1 15,0 4-1-15,1 0-2 0,-1 4 1 16,4 0-1-16,-4-4 0 15,0 1 2-15,1 3 2 16,-1-4 1 0,0 0-4-16,0 4-1 15,0 0 3-15,0-4 3 16,0 4-3-16,-4 1-1 16,0-1 0-16,-1 0 0 15,-3 0-3-15,3 0 2 16,1 4 1-16,0-4 0 15,-1 4 0-15,1-4 0 16,0 0 0-16,-1 4 0 0,1-3-3 16,0 3 2-16,-1 0 1 15,1 0 0-15,0 0 0 16,-1-4 0-16,1 4 0 16,0 0 2-16,-1 4-1 15,1-4-1-15,0 0-2 16,-1 0 1-16,1 0 1 15,0 0 0-15,-1 0 2 16,1 0 1-16,0 4-4 16,-1-4-1-16,1 0 3 15,0 4 1-15,-1 0-3 16,1 0-1-16,0 0 1 0,-1 0 0 16,1 0 1-16,0 0 0 15,0 0 0-15,-1 0 0 16,1 0-3-16,0 4 2 15,-1 0 1-15,1 0 2 16,0 0-3-16,-1 0 0 16,1 4-1-16,0 0 0 15,-1 0-5-15,1 4-3 16,4-4-10-16,0 3-5 16,0 1-19-16,0-4-8 15</inkml:trace>
  <inkml:trace contextRef="#ctx0" brushRef="#br0" timeOffset="1">601 344 108 0,'-5'-4'44'0,"5"4"-35"0,-4 0 12 15,4 0 1-15,0 0-8 0,0 0-1 16,0 0-1-16,-5 0 2 15,5 0-7-15,0 0 2 0,0 0 4 16,0-4-3-16,0 4 0 16,-4-4-2-16,4 4 0 15,-5-4 0-15,1 4 0 16,0 0 0-16,4-4 0 16,-5 0-2-16,1 4 1 15,-1 0-2-15,1 0 2 16,-1 0-2-16,1 0 0 15,-1 0-3-15,1 0 1 16,0 0 4-16,-1 0 4 16,1 0-6-16,-5 0-1 15,0 4 0-15,5 0 0 16,-5 0 0-16,0 0 0 16,0 0 2-16,4 0 1 0,1 0-1 15,0 4-1-15,-1-4-3 16,1 4 1-16,-1 0-2 15,1 0 2-15,-1 0 2 16,5-1 2-16,0 5 1 16,0 0 0-16,5 0-2 15,-1 4 1-15,1 0-4 16,-1-1 0-16,5-3 1 16,0 4 0-16,-5-4-2 15,5 0 1-15,0-4-2 16,4-1 2-16,1 1-2 0,-1-4 2 15,5-4 0-15,0 0 1 16,-5-4-2-16,0 0-2 16,1-4 1-16,-1 1-1 15,-4-5 0-15,0 0 0 16,0 0 0-16,-5 0 0 16,0 0 0-16,1 1 2 15,-5-1-1-15,4 0-1 16,-4 0 1-16,0 0 1 15,0 0-3-15,0 4 0 16,0 1 1-16,0-1 2 16,-4 0-3-16,-1 0-2 15,1 0 2-15,0 0 2 16,-1 0 0-16,-4 0-1 16,-4 0 1-16,0 0-1 0,-1 5 0 15,-4-1 0-15,1 0-3 16,-1 4 0-16,0 0 2 15,0 4 2-15,1 0-2 16,3-1-2-16,1 1 4 16,0 4 1-16,-1 0 0 15,1 0-2-15,4 0-2 16,0 0 1-16,0 4 1 16,0 0 2-16,5-1-1 15,0 1 2-15,4 0-2 16,0 0 2-16,4 0-2 15,0 0-1-15,1-1 1 16,-1 1-1-16,1 0 0 0,-1 0 0 16,1-4 0-16,-1 0 2 15,5 0-1-15,0 0 2 16,0-4-2-16,0-1 2 16,4-3-4-16,0 0 0 15,1-3 1-15,3-1 0 16,1 0 0-16,-5 0 2 15,1-4-1-15,-1 0 2 16,-4 0-7-16,0 0 1 16,0 0 3-16,0 0 4 15,0 0 1-15,-1-3 2 16,1-1-6-16,0 0-3 16,-4 0 1-16,-1 0 0 0,-4 0-2 15,0 4 2-15,-4 1 3 16,-1-1 1-16,-4 0-4 15,-4 0 1-15,0 0 0 16,-1 4 0-16,-3 0-3 16,-1 0 2-16,0 0-1 15,0 0 0-15,1 0 2 16,-1 4 2-16,0 0-3 16,0 4 0-16,0 4-1 15,1 4 0-15,3 4 2 16,1 4 0-16,4-1 0 15,0 5 2-15,5 0-1 16,-1-1 2-16,1 1 0 0,4-4 1 16,0-1-2-16,4 1-2 15,1 0 1-15,4-4-1 16,0-4 0-16,4-1 0 16,0-3 0-16,5-4 0 15,0 0-3-15,4-4 2 16,0-4 1-16,0 0 0 15,-4-4 0-15,0 1 2 16,0-5-1-16,-1 0 2 16,1 0-7-16,-4 0 1 15,-1-4 3-15,-4 1 4 16,-5-1-3-16,1 4-1 0,-5-4 0 16,0 0 0-16,0 1 0 15,-5-1 0-15,1 0-3 16,-5 0 2-16,0 0 3 15,0 5 1-15,-4-1-4 16,-1 4-1-16,1 0 3 16,0 4 3-16,-1 0-6 15,1 0-3-15,-5 4 0 16,1 0 1-16,-1 4 2 16,0 0 3-16,5 0 0 15,-1 4 2-15,1 4-2 16,0 0 2-16,-1-1-4 0,1 1 0 15,4 4 1 1,5 0 0-16,4 0 0 0,0-1 0 16,4 1 0-16,5 4 2 15,0 0-6-15,0-5 1 16,0 1 3-16,4 0 2 16,0-4 2-16,1-4 0 15,4-8-2-15,-1-4 1 16,1-4-4-16,4-4-2 15,-4-4 4-15,0 0 1 16,0 1-3-16,-5-1-1 16,-4 0-2-16,0 0 0 15,-5 1 3-15,1-1 2 16,-5 0-5-16,-5 4 1 16,1 0 3-16,-5 0 2 0,-5 1-3 15,1-1-1-15,-5 4 1 16,1 4 0-16,-1 0 1 15,0 4 2-15,-4 4-1 16,4 0-1-16,0 4-2 16,1 0 1-16,3 3 3 15,1 1 1-15,0 4-1 16,4 4 1-16,0 0-2 16,4-1 2-16,1 1-2 15,4 0 2-15,4-4-2 16,1-1 2-16,4 1-2 15,0 0-1-15,4-4 1 16,0 0 1-16,5-4-1 0,0-8 2 16,0 0-2-16,-1-4-1 15,1-4-2-15,0-4-1 16,4-4 2-16,0 0 0 16,-4-3-2-16,0-1 2 15,0 0 1-15,-5 0 2 16,-4 1-1-16,-5 3-1 15,-4 0-2-15,0 0-1 16,-4 0 4-16,-5 1 1 16,-4 3 0-16,-1 0-2 15,-4 4-4-15,1 4 0 16,-1 0 4-16,0 4 2 16,-4 4-3-16,0 0 1 15,0 0 0-15,4 4 2 0,0 4-3 16,5 0-2-16,-1-1 4 15,5 5 1-15,5 0 0 16,0 4-2-16,4-1 1 16,4 1 1-16,0-4-1 15,5 0 2-15,0-4-4 16,5-1 0-16,3-3 1 16,1-4 0-16,0-8-3 15,0 0 2-15,-1-3-6 16,1-5 0-16,0-4 1 15,-5 0 1-15,-4-4 0 16,-9 1 1-16,0-1 3 16,-4 0 0-16,-5 4 1 0,0 5 0 15,-4 3 0-15,-1 0 0 16,-3 4 0-16,-1 4 0 16,0 4 0-16,0 0 0 15,0 4 0-15,1 3 0 16,-1 5 0-16,5 0 2 15,-1 4 1-15,1 3 3 16,4 5-3-16,5 0-2 16,4-1 0-16,0-3-1 15,9-4 0-15,-1-4 2 16,6-9-3-16,3-3 0 16,1-8-32-16,0-7-15 15,4-5-97 1</inkml:trace>
  <inkml:trace contextRef="#ctx0" brushRef="#br0" timeOffset="2">432 636 104 0,'-5'-4'41'0,"5"0"-32"0,0 0 9 16,0 4 3-16,0 0-6 15,0 0 0-15,0-4-3 16,0 1 0-16,0-1-6 16,0 0 9-16,-4 0 5 0,0 0 1 15,-1 4-1-15,1 0-4 16,-1 0-2-16,1 0-4 16,-1 0-1-16,1 0-1 0,-1 0 0 15,1 0 0-15,0 4 0 16,-1 0-2-16,-4 4 1 15,0-1-2-15,1 5 2 16,-1 0 0-16,0 4 1 16,0 4 4-16,4-1 5 15,-3 1-3-15,3 4 2 16,1-1-5-16,-1 1 1 16,5 4-5-16,0-5-2 15,0 1-2-15,0 0-3 16,0-4 3-16,0-5 0 0,5 1-1 15,-5-4-2-15,4 0 1 16,1 0-1-16,-1-4-27 16,-4 0-9-16,0-8-55 15,-4 3-21-15,-1 1 3 16</inkml:trace>
  <inkml:trace contextRef="#ctx0" brushRef="#br0" timeOffset="3">441 624 76 0,'0'0'30'0,"4"0"-24"0,-4-4 17 0,0 4 7 0,0 0-1 16,0-3 1-16,0-1-11 15,0 0-1-15,5 0-7 16,-1 0 1-16,1 0-7 16,-1 0 6-16,0-4 4 0,1 0 2 15,-1 0-1-15,5 0-4 16,0 0 0-16,-4 0-3 15,3 5 2-15,1-5-4 16,0 4-2-16,0 0 2 16,0 0 0-16,4 0 3 15,1 4 1-15,-1 0 1 16,0 0 0-16,1 4-4 0,-1 4-3 16,0 0 2-16,1 3 0 15,-1 1 1-15,-4 4 2 16,0 0-3-16,-1 0 1 15,1 3-1-15,0-3 1 16,0 4-2-16,0 4-1 16,-5-5-1-16,1 1 2 15,-1 0-1-15,1 0 2 16,-5 3 0-16,0-3 1 16,4 4-2-16,-4-5-1 15,0 1 1-15,0-4 1 16,0 0-1-16,0 0-1 15,0-1-3-15,0-3-2 16,5 0 1-16,-5 0-1 0,0 0 2 16,0-4 1-16,0-1-1 15,0 1-2-15,0 0 5 16,0-8 1-16,0 0-5 16,0 4 0-16,0-4 1 15,0 0 1-15,0 4-4 16,-5 0 1-16,5-4 2 15,-4 0 1-15,4 0-4 16,0 0 1-16,0 0 0 16,0 0 0-16,0 0 0 15,0 0 0-15,0 0 0 16,0 0 2-16,0 0-3 0,0 0 0 16,0 0 1-16,0 0 0 15,0 0 0-15,0 0 2 16,0 0-6-16,0 0-1 15,0 0-9-15,0 0-4 16,0 0-4-16,0 0 1 16,0 0 1-16,-5 0 2 15,1-4 5-15,4 0 4 16,0 4 5-16,0-4 2 16,0 0 2-16,0 4 0 15,0 0 0-15,0 0 0 16,0-4 0-16,0 4 2 15,0-4 1-15,0 0 1 16,0 1 0-16,0-1 2 0,0 0-1 16,0 0 0-16,4 0-1 15,-4 0 0-15,5 0-2 16,-5-4 1-16,0 0 0 16,0 4 1-16,0-4-2 15,-5 0 1-15,1 0-2 16,4 1-1-16,-5-1 1 15,5 0-1-15,0-4 0 16,-4 0 0 0,4 0 0-16,-4 0 2 15,-1 0 3-15,1 1-2 16,-1-1-2-16,1 0 0 0,-1 0-1 16,1 0 0-16,-1 4 2 15,1-3-3-15,0 3 0 16,-1 0 1-16,1-4 2 15,-1 0-3-15,5 4 0 16,-4 0 1-16,-1 0 2 16,1 0 1-16,0 1 1 15,-1-1-7-15,1-4 0 16,4 4 3-16,0 4 4 16,-5 0-3-16,5 0-3 15,-4 0 1-15,-1 0 0 16,5 0 1-16,-4 0 2 15,4 0 1-15,-5 0 3 16,5 4-5-16,-4 0-1 16,0-4 0-16,-1 4 0 0,1 0 0 15,-1-3 0-15,1 3 0 16,-1 0 0-16,1 0 2 16,-1 0 1-16,1 0-4 15,0 0-1-15,-1 0 3 16,1 0 1-16,-1 0-5 15,1 0 0-15,-1 0 1 16,1 0 3-16,-5 0 2 16,0 0 1-16,0 0-5 15,0 0 1-15,-4 3-2 16,4 1 0-16,0-4 2 16,0 4 0-16,1 0 0 0,-1-4 2 15,4 4-3-15,1 0 0 16,-5-4-1-16,0 4 0 15,5 0 2-15,-5-4 2 16,0 4-1-16,0-4-1 16,0 4 1-16,5 0-1 15,-5 0 0-15,4 0 2 16,-4-4-1-16,5 8-1 16,0-4 1-16,-5 0 1 0,4 0-1 15,1 0 2-15,-1-1-4 16,1 5 0-1,-1 0 3-15,1 0 3 16,0 0-2-16,4 0-2 16,0 4 2-16,0 4 0 15,0-5 1-15,0 5 0 16,4 0 2-16,-4 0-1 16,0-4 0-16,0 3-1 15,0 1-5 1,0 0 1-16,0 0 2 15,0-4 1-15,0 0 1 16,0-1 0-16,0 1 0 16,0-4 2-16,0 0-3 15,0 0-2-15,0 0 0 16,0 0-1-16,0-8 0 16,0 8 2-16,0-1-1 15,0 1-1-15,0-8-2 0,4 8 1 16,-4 0 1-16,0-8 0 15,0 0 2-15,0 0 3 16,0 0-2-16,0 0-2 16,0 0 0-16,0 0-1 15,0 0 0-15,0 0 2 16,0 0-3-16,0 0 0 16,0 0 1-16,0 0 0 15,0-4 0-15,-4 0 2 16,4 0-1-16,-4 0-1 15,4-4-2-15,0 1-1 16,0-1 4-16,0 4 1 16,0 0-3-16,0-4 1 0,0 0 0 15,0 0 2-15,0 0-3 16,0 0-2-16,4-4 4 16,0 1 1-16,1-1-3 15,-1 0-1-15,5 0 3 16,-4 0 1-16,-1 0 0 15,1-3-2-15,3-1 1 16,-3 4-1-16,-1 0-3 16,5 0 2-16,-4 0 1 15,3 5 0-15,-3-1 0 16,4-4 0 0,0 4 0-16,0 0-3 0,-1 0 2 15,1 0 1-15,0 0 2 16,0 0-1-1,0 4-1-15,0-3 1 0,4 3-1 16,-4 0-3-16,4 0 2 16,1-4 1-16,-5 4 2 15,4 0-3-15,-4 0 0 16,4 0 1-16,-4 0 2 16,0 4-1-16,0 0-1 15,4 0-2-15,-4 0 1 16,4 0 1-16,-4 0 0 15,0 0 0-15,0 0 0 16,0 4 0-16,0 0 0 16,0 0 0-16,-1 0 0 0,-3 8 0 15,-1-4 0-15,5 3 0 16,-4 1 0-16,4 0 0 16,-1 4 0-16,-3-4 2 15,4 4 1-15,-5-1-1 16,1 1 1-16,-1 0-2 15,1 0 2-15,-1 0-4 16,0-1 0-16,-4 1 1 16,0 0 0-16,0 0 0 15,0-4 2-15,0-1-1 16,5 1 2-16,-5 0-2 16,0 0 2-16,0-4-2 15,0 0-1-15,0-4-2 16,0 4 1-16,0-8 3 0,0 0 1 15,0 0-1-15,0 4 1 16,0-4-4-16,-5 0 0 16,1-4 1-16,0 4 2 15,4-4-1-15,0 0-1 16,0 0 1-16,-5 0 1 16,1 0-3-16,-1 0 0 15,5-4 1-15,-4 0 2 16,4-4-3-16,-5 0 0 15,1-7 1-15,-1-1 2 16,5 0-1-16,-4 0-1 16,0 5 1-16,-1-1-1 15,1 0-3-15,-1 0 2 16,1 0 1-16,-1 1 2 0,1-1-3 16,-5 0 0-16,0 0 1 15,5 1 0-15,-1 3 0 16,1-4 0-16,-1 8-3 15,1 0 2-15,0 0 1 16,-1 4 2-16,1 0-3 16,-1 0-2-16,5 4 2 15,0 4 2-15,0 0-2 16,0 4-2-16,0 4 2 16,0 0 2-16,5 8-2 15,-1-5 0-15,1-3 1 16,-1 0 0-16,0 0 0 15,-4-4 0-15,0 0 0 16,0-8 2-16,0 0-1 0,0 0-1 16,0-4 3-16,0 0 0 15,0-4-4-15,0 0 1 16,0-4-2-16,0 0 0 16,0 4 2-16,0 1 0 15,0-1-3-15,0 4 2 16,0 0 1-16,0-4 0 15,0 8-3-15,0 0 0 16,0 0 4-16,0 0 1 16,5 12-3-16,-1-4-1 15,1-4 1-15,-1 3 2 0,-4-7 0 16,0 0-1-16,5 4 1 16,-5-4-1-16,0 0-3 15,0 0 2-15,0 0 1 16,0 0 0-16,-5-4 0 15,1 0 0-15,-1 1-3 16,-4-1 0-16,1 0-1 16,-1-4 0-16,0 0 0 15,0 4 3-15,0 0-2 16,0 0 1-16,0 0 2 16,-4 0 2-16,0 0-1 15,-1 4-1-15,1-4-2 16,0 4 1-16,-1 0 1 15,1 0 2-15,4 0-1 0,-4 0-1 16,4 0 1-16,-4 4-1 16,-1 0-3-16,1 0 2 15,0 0 1-15,4 0 2 16,0 0-1-16,0 0-1 16,0 4 1-16,5-4-1 15,-1 0-3-15,1 4 2 16,-1-1 1-16,1 1 0 15,-1 4 0-15,1 0 0 16,0 0 0-16,-1 4 0 16,1-5 0-16,-1 1 0 15,1 0 0-15,4 0 0 16,0 0 0-16,0 0 0 16,0 0 0-16,0-1 2 0,-5 1-3 15,5-4 0-15,0-4 1 16,0-4 0-16,0 0 2 15,0 0 1-15,0-4-1 16,0 0 1-16,0-4-4 16,0 0 0-16,0 0 1 15,0 1 0-15,-4-5 0 16,4 0 2-16,0-4-3 16,0 0 0-16,0 4-6 15,4-3 0-15,1-1 1 16,-1 0 3-16,1 4 2 15,-1 4 3-15,1 0-1 16,-1 5-1-16,0-1-2 0,1 4 1 16,-5 0-1-16,0 0 0 15,0 0 2-15,0 4 2 16,0 3-3-16,-5 5 0 16,1 4 1-16,0 0 0 15,-5 0 0-15,0-1 0 16,4 1 0-16,1 0 2 15,-5-4 1 1,5 4-1-16,-1-8-2 16,5-1-2-16,0-3 1 15,0-4 1-15,0 0 2 16,0 0-21-16,5-4-9 16,-5-3-52-16,0-1-24 0,-9-8-38 15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09:58:26.128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1745 112 0,'0'0'44'0,"0"-4"-35"0,4 0 14 15,-4 4 5-15,0 0-14 16,0 0-2-16,5 0-8 16,3 4-3-16,1-4 0 15,0 0-1-15,4-4 2 0,1 4 10 16,-1 0 4-16,5-4-5 15,4 0-4-15,0 0 0 16,9 0 0-16,5-3 1 16,4 7 0-16,0 4-2 0,4-8-1 15,10 4-3-15,-1-4 1 16,0 4-2-16,5 0-1 16,4 0 1-16,5 0-1 15,-1-4 0-15,1 4 0 16,0 8 0-16,4-8 0 15,-5 4 0-15,10-8 2 16,-5 4-1-16,4 0 2 16,1 0-2-16,-1 0-1 15,1 0 1-15,-5 4 1 16,0-1-1-16,0-3-1 0,-4 0 5 16,-1 4 1-16,1-4 9 15,-1 4 2-15,1-4-4 16,0 0-3-16,-1 0-5 15,-4 4-4-15,5 4-3 16,-5-4-1-16,-8 0 4 16,-1 0 1-16,0 0 0 15,0 0-2-15,1-4 3 16,-1 0 2-16,5 0-2 16,-1 0 0-16,1 4-6 15,0-4 0-15,0 0 3 16,-1 0 4-16,1-4-1 15,0 0-2-15,0 4 0 16,4-4-1-16,9 0 6 16,4 0 6-16,5 4-8 0,-4 0-5 15,-1 0 1-15,5 0-1 16,-4-4 5-16,4 0 2 16,0 0-2-16,4 0-1 15,0 4-1-15,-4-4 1 16,5 0-4-16,-5 1 0 15,-5-1 3-15,1-4 1 16,8 0 1-16,-4 0 0 16,0 0 4-16,0 4 3 15,-5 0-9-15,1-4-2 16,-1 0 1-16,1 0 3 16,-1 4-1-16,1 1 0 15,-1-1-3-15,1 0-1 0,-1 0 1 16,-4 0 2-16,-4 4-3 15,0 0 0-15,4 0 3 16,-9 0 1-16,4-4-4 16,1 4 1-16,0 0 0 15,17 0 0-15,0 0 0 16,-8 0 0-16,-1-4 0 16,-4 0 0-16,1 4 0 15,-1 0 0-15,0-4 0 16,4 0 0-16,1 0-3 15,4 0 2-15,0 0 1 16,-5 0 2-16,-4 4-1 16,5-4 2-16,-5 4-2 0,4 0-1 15,5 0 1-15,0 0-1 16,0 4 0-16,0-4 2 16,-9 0-3-16,4 0 0 15,-3 0 1-15,-6 0 0 16,5 0 0-16,0 0 2 15,5 4 1-15,-5-4 3 16,0 4-5-16,0 0-3 16,-4 0 1-16,-1-4 2 15,-4 0 0-15,-4 4-1 16,4-4 1-16,0 0-1 16,5 0 0-16,4 0 0 15,0 4-3-15,-4-4 0 0,-1 0 4 16,1 0 1-16,0 0 0 15,4-4 1-15,0 0-4 16,0 0 0-16,4 4 1 16,5 0 0-16,0 0 0 15,-4 0 0-15,-5-4 2 16,4 4 1-16,-4 4-4 16,0 0-1-16,5 0 1 15,4-4 2-15,0 4 0 16,-5 0 2-16,-4 0-4 15,5-4 0-15,-5 8-1 16,0-8 0-16,0 4 2 16,0-4 2-16,4 4-1 15,5-4 2-15,-4 0-4 0,-1 0 0 16,-4 0 1-16,1-4 0 16,-1 0 2-16,0 4 1 15,0-4-1-15,0 0-2 16,4 4-2-16,5 0 1 15,-9 0 1-15,-4-4 0 16,4 0 0-16,-4 0 2 16,-5 4-1-16,4-4-1 15,1 4-2-15,0-4 1 16,-1 4 1-16,-4 0 2 16,1-4-3-16,-6 4 0 15,1 0-1-15,0 0 0 0,-1 0 2 16,1 0 2-16,4 0-1 15,5 0-1-15,-5 0 1 16,0-4-1-16,1 4 0 16,-1 0 0-16,0 0 0 15,-4 0 2-15,4 0-1 16,0 0-1-16,0 0 1 16,5 0-1-16,4-4-3 15,0 4 2-15,0 0 1 16,0 0 0-16,-4 0 0 15,-5 0 2-15,-4 4-1 16,8-4-1-16,-8 4 1 16,-5-4-1-16,0 0 0 15,1 0 0-15,3 4 0 0,1-4 0 16,0 0-3-16,4 4 2 16,-4-4 1-16,-5 0 2 15,-4 4-1-15,0-4-1 16,0 0-2-16,-5 0 1 15,1 4 1-15,-1-4 2 16,5 0-1-16,0 4-1 16,0 0 1-16,-1-4-1 15,-3 0 0-15,-5 0 0 16,0 0 2-16,0 0 1 16,-5-4-1-16,1 4 1 15,-1 0-4-15,-4 0 0 0,0 0 1 16,1 0 2-16,-1 0-3 15,0 0 0-15,-5 0 1 16,-3 4 0-16,-6 0 0 16,1-4 2-16,0 0-1 15,-5 0 2-15,5 4-4 16,0-4 0-16,4 4 1 16,5 0 0-16,-1-4 2 15,1 4 1-15,-1-1-8 16,1-3-2-16,-5 4 8 15,1 0 6-15,-6 0-3 16,-3 0-2-16,3 0 1 16,1-4 2-16,0 0-4 15,0 0-3-15,-1 0 3 0,1 0 1 16,0 4 0-16,-5-4-2 16,1 0 3-16,-5-4 0 15,-5 4-1-15,-4 0-2 16,0 0 3-16,0 0 2 15,0 0-7-15,0 0 0 16,9 8 2-16,-9-8 2 16,0 0 0-16,0 0-2 15,0 0-2-15,0 0 1 16,0 0-8-16,-9-8-2 16,-4 0-120-1,-10-19-84-15,-3-9 76 0</inkml:trace>
  <inkml:trace contextRef="#ctx0" brushRef="#br0" timeOffset="1">994 573 60 0,'0'-12'24'0,"0"8"-18"0,0 8 15 0,0-4 9 16,0 0-1-16,0 0 1 0,0 0-9 15,0 0-2-15,0 4 4 16,0-4 3-16,0 4-14 16,-4 0 2-16,0-4 0 0,4 0-3 15,0 0 1-15,-5 0-9 16,1 0-2-16,-1 4 5 15,-4 0 6 1,5 3 3-16,-5 1-11 16,0 0-1-16,0 0-5 15,0 0 0-15,0 0 8 16,1 0 6-16,-1 4 0 0,0 0 3 16,0-1-4-16,0 5-1 15,0-4-2-15,5 8 2 16,-1-4-3-16,1 3-2 15,4 5-2-15,0-8-3 16,0 0 7 0,4 3-4-16,1 5 6 15,4-4-6-15,0 3 1 16,-1-3 0-16,1-4 2 16,5 0-3-16,-1-4 0 0,5-5 1 15,-1 5-2-15,10-12-2 16,-5-4 1-16,14 4 1 15,-10-11-1-15,-3-1-1 16,-1 4 5 0,0 0-3-16,-4-4 1 0,0-4-1 15,-9-3-2-15,4-1 1 16,-9-4-1-16,5 0 0 16,-4-3 0-16,-5-5 0 0,0 5-3 15,-5 3 2-15,5 0 1 16,-9-3 2-16,-4 11-3 15,0 0 0-15,-1 4 1 16,1 0 0-16,0 4-3 16,-1 0 2-16,-8 5-1 15,0 10 0-15,0 1-16 16,-5 0-5-16,5 0-27 0,0 0-8 16,8 0-66-1</inkml:trace>
  <inkml:trace contextRef="#ctx0" brushRef="#br0" timeOffset="2">1376 561 180 0,'-9'0'68'0,"14"8"-52"0,-14-8 14 0,5 0 15 16,4 0-25-16,-5 0 1 16,5 0-13-16,0 0-5 15,0 4 6-15,0 0 4 16,0 4 2-16,-4 3 4 15,-1 9-11-15,5 0 4 0,-4 11 4 0,-1 9 3 16,5-5 1-16,-8 9-9 16,8-5-2-16,0-3-5 15,0 3-3-15,0-3 0 16,0-5-1-16,4-7 0 16,0 0 2-16,-4-12-10 15,0 7-2-15,0-19-33 16,0 0-14-16,9-19-162 31,5-13 101-31</inkml:trace>
  <inkml:trace contextRef="#ctx0" brushRef="#br0" timeOffset="3">1354 640 196 0,'-13'-24'74'0,"22"24"-58"0,-14-8 20 15,10 4 7-15,-5 0-13 0,9 0-3 16,-5 0-6-16,5 4-4 15,0 0 2-15,0 4 4 16,4 4-12-16,-4 12 1 16,4 0-1-16,-4 7 2 15,0 1 0-15,4 0 0 16,-4-1-7-16,0 5-2 0,0-5 0 16,0-7-13-1,0 0 4-15,0-8 14 16,-1 0-5-16,1 0 3 15,5-20-2 1,-1-8-7-16,-4-4-3 16,4 0 2-16,1-11 1 0,-1-5-1 15,-4 5 2 1,0 7 1-16,0-4 0 0,-1 5 0 16,1-1 2-16,0 8-3 15,0 0 0 1,0 1 1-16,-5-1 2 0,1 8-1 15,-1 4 2-15,5 0 0 16,-9 4 1-16,5 4 2 16,-5-4 8-1,4 8-8-15,0 4 9 16,5 3-9-16,-4 9 3 0,-1 4 0 16,1 7-1-16,-1 5-4 0,-4-1-1 15,0 9-1 1,5-5-2-16,-1-3 3 0,-4-5-2 0,4 5 2 15,1-1 0 1,-1-11-23-16,5 3-12 16,-4-7-47-16,-1-12-20 15,5-4-54 1</inkml:trace>
  <inkml:trace contextRef="#ctx0" brushRef="#br0" timeOffset="4">2327 588 172 0,'-5'-11'66'0,"1"11"-52"0,4-8 17 0,0 8 2 16,-5-4-7-16,1 0 6 16,4 0-19-16,-9-4 3 15,5 8-11-15,-10-4 0 16,-3 0-1-16,-1 4 2 16,-4-4-3-16,-9 0-2 15,4 8 0-15,0-4-4 0,5 0 0 16,0 4 6-16,0 0 5 15,8 4-2-15,-3 0-1 16,8 0-2-16,-5-4 0 16,10 0 2-16,-1 4 2 15,-3-5 10 1,8 5-10-16,0 0 2 0,0 4 1 16,0 0 0-16,0 4-2 15,0 0 0-15,0 7-5 16,0 5 3-16,0 3 0 0,0 5 0 15,0 0-1-15,0-9 3 16,0 5 5-16,4-5-5 16,0-3-2-16,1 0-1 15,-1-5-1-15,5-3-2 16,5-8 1-16,3 4 0 16,6-8 1-16,3-8-2 15,5-4-2-15,0 0-4 16,0-4-2-16,5 1-19 0,-9-1-9 15,-1-4-24-15,-4 0-9 16,-4 4-65 0</inkml:trace>
  <inkml:trace contextRef="#ctx0" brushRef="#br0" timeOffset="5">2029 790 124 0,'22'-4'49'0,"-22"4"-38"0,32-20 26 0,-19 16 10 0,5 0-8 16,4 0-2-16,0-4-13 15,0 0-4-15,0 5-21 16,1-1-108-1,-6 0 59-15,1 0-82 0</inkml:trace>
  <inkml:trace contextRef="#ctx0" brushRef="#br0" timeOffset="6">7647 454 136 0,'5'-8'52'0,"-5"4"-41"0,0 0 20 16,0 4 5-16,-5-3-14 15,1 3-2-15,-1 0-6 0,1 0-1 16,4 3-7-16,0-3 3 0,0-3 3 16,0-1 0-16,0 4 1 15,0 0-3-15,9-8 1 16,-5 8-2-16,1-4 2 15,-5 4 3-15,0 0 1 16,0 0-6-16,0-4-3 16,-5 4-1-16,5 4-1 15,0-4-2-15,0 8 1 16,5 0 2-16,-1-1 2 16,1 5 1-16,-1-4 2 15,0 4-1-15,1 4 2 16,-1 7 5-16,5 5 2 0,0 8-7 15,0 3-4-15,4 5 0 16,1-5 0 0,-1 0-3-16,5-7-3 0,-5 4 2 15,-4-13 2-15,0-3 0 16,0-12 0-16,0-8-3 16,-5-12 1-16,0-12 0 15,5-7 1-15,0-9-2 16,5 5 1-16,-6-1-4 15,6 1-2-15,3 7 2 16,-3-3 0-16,-10-1-2 16,5 0 2-16,-4 13 1 15,-1-13 2-15,0 16-1 16,1-11-1-16,-1 3-2 16,1 0 1-16,-1 1-1 0,5 15 0 15,-4 4-7-15,-5 4-2 16,0 0-23-16,0 0-8 15,4 16-143 1,-8-9 45 0</inkml:trace>
  <inkml:trace contextRef="#ctx0" brushRef="#br0" timeOffset="7">8042 446 156 0,'5'-15'60'0,"4"19"-47"0,0 11 13 15,-5-15 0-15,1-8 3 16,8 1 2-16,-4-1-1 15,0 4-1-15,0-4-16 16,-1 8 3-16,6-8 2 0,-1 4-10 16,5 0-2-16,4 0-4 15,0 4 1-15,0 0-2 16,1-4 2-16,-6 0-4 16,1 4 0-1,-5-4-26 1,1 8 15-16,-10-8-85 0,5 4 53 0,-9-4-81 15,5 4 70-15</inkml:trace>
  <inkml:trace contextRef="#ctx0" brushRef="#br0" timeOffset="8">8233 438 160 0,'-4'-11'60'0,"4"22"-47"0,0-14 10 0,0 3 3 0,0 0-6 16,0 0-2-16,0-4-4 16,0 4-1-16,0 7-7 15,4 1 5-15,-4 0 2 0,0 4 5 16,0 0 3-16,-4 0 0 16,0 8 2-16,-1 3-9 15,5-3-1-15,0 4-5 16,0-1 0-16,5 1-5 15,3-4-2-15,1-1 2 16,-4-3 2-16,4-4-2 16,-5-4-2-16,5 0-51 15,0-8-21-15</inkml:trace>
  <inkml:trace contextRef="#ctx0" brushRef="#br0" timeOffset="9">8091 786 160 0,'-13'-4'63'0,"13"20"-49"0,9-8 5 0,-9-8 0 16,4-4 6-16,5 4 5 16,5-4 1-16,8-4 3 15,9 0-18-15,4-4 0 0,5 8-2 16,-4 0-7-16,-1-4-2 15,-4 4-3-15,-4 0-2 16,-5 0-19-16,-4 4-10 16,-9 0-91-16</inkml:trace>
  <inkml:trace contextRef="#ctx0" brushRef="#br0" timeOffset="10">213 537 136 0,'-9'-4'52'0,"13"4"-41"0,1-4 9 15,-1 0 0-15,1 0 1 0,-1 4 2 16,1-4-1-16,-1 0-2 15,0 1-10 1,-4-1 7-16,0 0 3 0,0 0 3 0,0 0 1 16,0 0-11-16,0 0-3 15,0 0-4-15,5 0 1 16,-1 0-2-16,1 0 2 16,-5 4-2-16,0 0 2 15,0 0 5-15,0 0 2 16,0 0-3-16,0 0-1 15,0 0-4-15,0 0-1 16,0 0-3-16,0 0 1 16,0 0-2-16,4 0-1 0,1 0 1 15,-5 0-1 1,0 0 2-16,4 0 1 0,-4 0 3 16,0 0 1-16,0 0 1 15,0-4 2-15,-4 4-3 16,-1 0-2-16,1 0-2 15,4 4-3-15,0 4 5 16,0 0 1-16,0 4 4 16,0 3 4-16,0 1-2 15,0 8 1-15,4 8-3 16,-4 7 1-16,5 8 0 16,-5 9 1-16,4 3-4 15,1-4 0-15,-1-4-3 0,5-3 0 16,0-9-3-1,0-3 1-15,4-9-2 0,-4-3 2 16,0-4-18-16,-5-4-6 16,1-8-43-16,-5-8-16 15,-9 0-93 1</inkml:trace>
  <inkml:trace contextRef="#ctx0" brushRef="#br0" timeOffset="11">319 896 168 0,'14'-15'66'0,"3"7"-52"0,6-8 25 15,-14 8 10-15,4 0-7 16,0-4 0-16,1 4-18 15,-6 0-6-15,6 1-11 16,-1-5-5-16,0 0 1 0,5-4-2 16,4 4-1-16,5 0-4 15,4 1 0-15,0-1-16 16,0 0-6-16,-4 4 2 16,-9 0 1-16,-5 0 9 15,-4-4 6-15,-5 1 7 16,-4-1 3-16,-4 0 15 0,-5 0 8 15,0 0-1-15,0 0 0 16,0 4-2-16,0 1 1 16,1-1 0-16,-1 4 3 15,0 0 3-15,4 4 2 16,1 4-5-16,0 8-2 16,4 3-4-16,0 9-3 15,4 4-1-15,5 11 0 16,0 1-4-16,4 11 0 15,0-4-7-15,1-3-1 16,-1-5-2-16,-4 1 1 16,-5-9-4-16,-4-3 0 0,0-4-34 15,0-9-15-15,0-3-36 16,5 0-16-16</inkml:trace>
  <inkml:trace contextRef="#ctx0" brushRef="#br0" timeOffset="12">2660 273 116 0,'0'-4'44'0,"0"4"-35"0,4-4 14 0,-4 0 22 16,5 4-25-16,-5-4 22 15,4 4-25-15,-4-4 12 16,0 4-18-16,0-4 12 15,0 8-13-15,0-4 10 16,0 0-11-16,0 0 8 16,0 0-9-16,0 4 6 15,5 4-7-15,-5 4 4 16,4 7-6-16,-4 1 2 16,0 0 3-16,0 0 3 0,0 3-1 15,0 1 8 1,0 0-12-16,0 3 7 15,0 1-8-15,0 15 2 0,0 5 0 16,0 7-1-16,0 0-2 16,0 4 1-16,-4 1-4 15,-1-9 0-15,1 0 3 0,-1-3 1 16,-4-5 3-16,5-3-3 16,-5-1 1-16,5 1-3 15,-1-5 0-15,1-3-3 16,4-9-2-16,0 1 3 15,0-4 0-15,0-4-1 0,0-5 1 16,0-3-11-16,0-4-2 16,0-4-55-16,0 0-24 15,0 0-73 1</inkml:trace>
  <inkml:trace contextRef="#ctx0" brushRef="#br0" timeOffset="13">146 340 124 0,'0'-8'49'0,"0"12"-38"0,0 0 12 0,0-4 3 16,0 0-1-16,5 4 2 15,-1-4-4-15,5 0 0 16,0 0-12-16,0-4 0 0,4 0 0 15,0 0 0-15,5 0 1 16,0 0-4-16,4 0-3 16,5 0 4-16,4 4 2 15,0 0-2-15,9 0 0 16,4 4-1-16,1-4 0 16,8 0-2-16,5 0-1 15,8 0-1-15,5-4 2 0,5 0-3 16,4-4-2-16,0 0 0 15,4 0 1-15,1 5-1 16,3-1 2-16,1 0 0 16,-4 0 1-16,-1 0-2 15,-9 4-2-15,1-4 1 16,-5 4-1-16,-4-4 0 16,-1 0 2-16,1 0-1 15,-1-4 2-15,1 0-4 16,0 4 0-16,-5-4 1 15,0 4 0-15,-9 4 2 16,-4 0 1-16,-9 0-4 0,-4 0 1 16,-10 0 4-16,-3 0 2 15,-6 0 0-15,1 0-1 16,0 0-6-16,0 0 1 16,-5 0 0-16,0 4 0 15,1 0-3-15,-1 4 0 16,-4 0-25-16,0-4-9 15,0 0-80 1,-1-4-52-16,-8-12 71 16</inkml:trace>
  <inkml:trace contextRef="#ctx0" brushRef="#br0" timeOffset="14">75 454 88 0,'0'-8'33'0,"0"8"-26"0,5 0 20 0,-5 0 10 15,0 0-5-15,0 0 1 16,0-4-7-16,-5 0-4 16,5 1-12-16,-4-1-2 0,-1 4 2 15,5-4-2-15,-4 0 1 16,-1 0 1-16,1 4 1 15,-1 0 1-15,5 0 0 16,0 0-2-16,0 4-1 16,0-4-1-16,0 8 0 15,0-1 0-15,0 5 2 16,0 4-1-16,5 0 2 16,-1 4 0-16,-4 3 3 15,5 5-3-15,-5 4 1 16,4 7-3-16,1 0 0 0,-1 9-5 15,1-1-1-15,-1 5 1 16,0-5 0-16,-4 0 0 16,0 1 2-16,0-9 3 15,0-3 2-15,0-5-5 16,0 1-4-16,-4-5 1 16,0-3 2-16,-1-4-4 15,5 0-3-15,0-1 3 16,0 1 1-16,0-4 0 15,0 0-2-15,0-1-2 16,0 1 1-16,0 0 1 16,-4 0 2-16,-1 0-1 0,5-5 2 15,0 1-4-15,0-4-2 16,0 0 2-16,0 0 0 16,0-8 3-16,0 4 1 15,0 0-4-15,0 0-1 16,0-4 1-16,0 4 0 15,0-4 1-15,5 8 0 16,-1-4 0-16,-4-4 2 16,9 4-1-16,0 0-1 15,0-4-2-15,0 0-1 16,4 3 2-16,0-3 0 16,5 0-2-16,0 0 2 15,4 0 1-15,0 0 0 16,5 0-5-16,4 0 1 0,0 0 0 15,5-3-1-15,4-1 4 16,0 4 0-16,0-4 1 16,4 0 0-16,0 0-3 15,5 0 0-15,4 0 4 16,1 0 1-16,4 0-3 16,-1 4-1-16,1 0 1 15,-5 0 0-15,5 0 1 16,0-4 0-16,-5 0 0 15,-4 0 0-15,4 0-3 16,0 0 2-16,1 0 1 16,-1 0 0-16,0 0-5 15,5 0 1-15,-5 0 2 16,1 4 3-16,-1-3 0 0,5-1-1 16,-1 0 1-16,1 0-1 15,0-4-3-15,0 4 2 16,-5 0-1-16,-4 0-2 15,0 0 3-15,-9 0 0 16,-5 0 1-16,-4 0 0 16,-4 0 0-16,0 0 0 15,-10 0 0 1,1 0 0-16,0 0 0 16,0 4-3-16,-1 0 2 15,1 0 1-15,0 0 0 16,0 0 0-16,-5 0 0 0,0 4 0 15,-4-4-14-15,0 0-5 0,0 4-37 16,4-4-16-16,1 4-48 16</inkml:trace>
  <inkml:trace contextRef="#ctx0" brushRef="#br0" timeOffset="15">3126 190 80 0,'-9'-4'33'0,"18"-4"-26"0,0 0 3 15,0 4 1-15,0 0 19 16,0 0 13-16,0 0 2 16,-1 0 0-16,-3 0-16 15,-5 4-5-15,0 0-14 16,0 8 2-16,0 4 2 0,-5 4-3 0,1 4-1 16,4 3-2-16,0 5 2 15,0 4 8-15,4 3 3 16,1 1-2-16,-1 3 1 15,1 4-2-15,-1 5 0 16,-4 7-7-16,0 8-2 16,0 8-1-16,0 4 2 15,0 4-5-15,5-8-1 16,-1-7 0-16,1-13 2 16,3-8 1-16,-3-3 1 15,-1-13-4-15,1-3-1 16,-1-4-3-16,-4-8-3 15,5-1-31-15,-5-7-15 16,0-4-52-16,9 8-21 0,-9-8 2 16</inkml:trace>
  <inkml:trace contextRef="#ctx0" brushRef="#br0" timeOffset="16">7434 166 200 0,'-18'-12'74'0,"18"12"-58"0,0-12 3 0,0 8-4 16,0 1-6-16,5-5 2 15,-1 4 0-15,1-4 3 16,-1 4-7-16,-4 0 9 0,0 4 4 0,0 0 1 16,0 8-1-16,-4 12 1 15,-1 3-1-15,1 9-5 16,4 3 1-16,0 9-3 15,0-1 0-15,0 5 1 16,4 3 4-16,-4 4-4 16,5 12 0-16,-5 8-4 15,4 0 1-15,0 0-2 16,-4 0 0-16,5-12-5 16,-5-11-1-16,0-13-1 15,0-3 1-15,0-9-2 16,0-3 2-16,0-8-13 15,0-4-6-15,0-12-44 16,0-4-21-16,9-4-77 16</inkml:trace>
  <inkml:trace contextRef="#ctx0" brushRef="#br0" timeOffset="17">7301 138 144 0,'-5'0'55'0,"5"0"-43"0,9 4 5 16,-4-4 13-1,-1 0-17-15,5-4 22 16,4 4-20-16,1-3 15 16,3-1-17-16,1-4 6 0,0 8-11 0,4-8 6 15,0 8-7-15,9-8 2 16,1 8-5-16,12-8 5 16,5 8-6-16,9-8 3 15,-5 8-3-15,13-12 5 16,-3 8-5-16,8-4 1 15,0 4-2-15,9-3-2 16,0 3 1-16,4 0 1 16,-9 4-1-16,5-4 2 15,-4 8-2-15,4-8-1 16,-5 0 1-16,10-8 1 16,-10 8-1-16,5-4 2 15,-4 8-2-15,4-4-1 16,-9 4 1-16,0-4-1 15,-5 4 0-15,10-4 0 16,-14 8 0-16,9-4 2 16,-4 0-1-16,-10 0-1 15,-3 0 1-15,-5 0-1 16,-1 4 0-16,6-4 2 16,-1 0-1-16,-4 0-1 15,-5 0 1-15,23-4-1 16,0 0 0-16,-10 0 2 15,-3 4-1-15,-6-4-1 16,1 8 1-16,0-4 1 16,0 4-1-16,0 0-1 0,0 0 1 15,-5 0-4-15,0 0 2 0,1-4 1 16,-1 4 0-16,5-4 0 16,-4 4 0-16,3-4-3 15,1 4 2-15,0 0 3 16,0 0-1-16,0 0-1 15,-5 0 1-15,1 0-1 16,-5 0 0-16,0-1 0 16,-5 1 0-16,5-4 2 15,-4 0-1-15,-1 0-1 16,-4 0 1-16,0 0-1 16,0 0 0-16,-4 0-3 15,0 0 2-15,-5-4 3 16,0 4-1-16,-4 0 2 0,4 0-4 15,-4 0 0-15,0 0 3 16,-5 0 1-16,0 0-1 16,-4 0 3-16,0 0 1 0,0 0-2 15,-5 4-1-15,5-4 1 16,-4 4 0-16,-1 0-5 16,1 0 1-16,-5-4 0 15,4 4 0-15,-4-4 2 16,4 4 3-16,-4-4 0 15,5 8 0-15,-5-8-3 16,4 8-2-16,1-4 1 16,-5 4 1-16,0 0 1 0,0 4 1 15,0-1 2-15,-5 5 3 16,1 0-4-16,-1 4-1 16,1-1 0-16,4 9 0 15,0-4 2-15,0 3 1 16,0-3-6-16,0 4 0 15,0-5 5-15,0 5 4 16,0-4-3-16,-4 7 1 16,-1-7-3-16,1 15 0 15,-1-7-1-15,5 11 2 16,0-7-3-16,0 11-2 16,0-7 2-1,0 3-2-15,0 1 2 16,0-9-2-16,-9 1 4 15,9-1-3-15,-4-3-1 16,4-1 0-16,-5-3 1 16,10 0-1-16,-5-5 2 15,0 1-2-15,-5-4 2 16,5 0-2-16,-4-9-1 16,4 5 1-16,-4-8-1 15,4 4 0-15,-5-4 2 16,10 0-1-16,-5-4-1 15,0 0 1-15,-5 0-1 16,5 0 0-16,-4-1-3 16,8 1 2-16,-8 0 1 0,4 0 0 15,-5 0-3-15,1 0 2 0,-5-4-6 16,5 0 4-16,-10 0-5 16,10 4 4-16,-10-4-7 15,6 4 7-15,-6-4-3 16,5 0 4-16,-13 0 0 15,9 0 1-15,-14-4 0 16,9 4 0-16,-13-4 2 16,9 4 0-16,-13-4-5 15,3 0 3-15,-12-4-3 16,9 8 2-16,-14-4-2 16,4 4 2-16,-12-3 0 15,12 6 1-15,-13-6-3 16,10 3 3-16,-10-4-3 15,9 4 2-15,-13-4-2 16,13 0 2-16,-13-4-5 16,4 8 5-16,-31-8-1 15,9 8 2-15,-4-4 0 16,13 8 0-16,-14-8-3 16,19 4 3-16,-19-4-3 15,19 0 2-15,-14 0 0 16,13 4 1-16,-13 0 4 15,18 4-1-15,-18-4-1 16,18 0 1-16,-13 0-1 16,12 0 0-16,-17 0-5 15,14 0 3-15,-10 0-8 16,14 0 6-16,-9 0-3 16,13 4 4-16,-8 0 2 0,12 0 1 15,-12-4 0-15,13 4 0 16,-14-4-14-16,14 0 8 0,-10 0-17 15,15 0 13-15,-10 0-4 16,9 0 8-16,-4 0 3 16,8 4 3-16,-8 0-5 15,13 4 3-15,-13-4 1 16,8 0 1-16,-12-1 2 16,17 1-1-16,-9-4-3 15,13 4 1-15,-4-4-1 16,9 0 0-16,0 0 4 15,9 0-1-15,-5 0 2 16,9 0-2-16,-4 0 4 16,5 0-3-16,-6 0-1 15,6 0 0-15,-6 0-1 16,6 0 0-16,-6 0 0 16,10 0 0-16,-5 0 0 15,5 0 0-15,-5 0 0 16,9 0 0-16,-4 0-3 15,4 0 2-15,-4 0 3 16,8 0-1-16,-4 0-42 16,5 4 22-16,0-4-111 15,4 4 72-15</inkml:trace>
  <inkml:trace contextRef="#ctx0" brushRef="#br0" timeOffset="18">11942 119 92 0,'0'-8'35'0,"0"8"-27"0,4-8 27 0,-4 4 42 16,5 4-41-16,-1-4 34 16,1 4-42-16,-5-12 8 15,0 12-21-15,-5-4-3 16,5 4-7-16,-4-4 1 15,-1 4-3-15,-4-4 5 16,9 8-5-16,-9-4 8 16,9 0-7-16,-4 0 10 15,8 8-8-15,-4 8 8 16,0 0-8-16,-4 4 3 16,4 3-5-16,-4 5 9 15,8-1-7-15,-4 9 12 16,0 3-10-16,0 5 14 15,0-5-13-15,0 5 11 16,0-1-11-16,0 9 6 16,0-5-8-16,0 8 4 15,0 0-6-15,-4 5 7 16,4-1-8-16,-5-8 3 16,1-3-4-16,-5-5 0 15,9-4-1-15,-5-3-2 0,10-4 1 16,-5-9 1-16,4 1-1 0,-4-8-9 15,0 0 4-15,0-5-43 16,0 1 27-16,0-8-122 16,0 0 79-16,0-12-124 15,0 4 106-15</inkml:trace>
  <inkml:trace contextRef="#ctx0" brushRef="#br0" timeOffset="19">11973 1177 184 0,'0'-4'68'0,"4"0"-52"0,1 4 8 0,-5 0 2 16,4 0-9-16,1 0 1 0,3 0 0 16,1 0 1-16,0 0-10 15,9 0 3-15,0-4 4 0,4 4-4 16,9-4 1-16,9 4 1 15,9-4 1-15,9 4-6 16,8 0-3-16,5 4 1 16,0 0 0-16,5-4-1 15,4 0 1-15,4 0-4 16,9 0 0-16,-4 0-1 16,-18 0-2-16,-13 0 3 15,22 0 0-15,-13 0-1 16,17 0-2-16,-13 0 3 15,22 0 2-15,-17 0 0 0,17 4 0 16,-17-4-3-16,17 4-2 16,-18-4 1-16,14-4-1 15,-13 4 0-15,17 0 0 16,-18 0 2-16,14 0 3 16,-18 0-4-16,18 0-3 15,-18 0-2-15,5 0 3 16,-14 0 0-16,13 0 1 15,19-4-3-15,-28 4 0 16,-8 0 4-16,13 0 3 16,-13 0 1-16,13 4 0 15,-9 0-6-15,0-4 1 16,-9 0 2-16,1 0 1 16,-10 0 3-16,5 0 3 15,-9 0-2-15,4 0 1 0,-8 0-3 16,4 0 2-16,-9 0-4 15,0 0-2-15,-4 0 6 16,8 0 3-16,-8 0-3 16,4 0 1-16,-4 0-3 15,4 0 0-15,-5 0-1 16,1 0 0-16,-5 0 0 16,0 0 2-16,-4 0-3 15,4 0 0-15,-4 0 1 16,4 0 2-16,1 0-5 15,3 0-1-15,-4 0 0 16,10 0 2-16,-6 0 1 16,1 0-1-1,-5 0 5-15,-4 0-4 16,-5 0 3-16,0 0-3 16,-8 0 0-16,-1 0-1 0,-4 0-2 15,0 0 1-15,0 0-67 16,5 0 36-16,-5 0-184 15,4 0 119-15</inkml:trace>
  <inkml:trace contextRef="#ctx0" brushRef="#br0" timeOffset="20">3517 391 108 0,'-4'-20'44'0,"4"24"-35"0,-9-16 27 0,9 9 11 15,0-5-10-15,-5-4-1 0,1 8-12 16,-5 0-5-16,0 4-11 15,0-4 1-15,0 4 4 0,5 0 4 16,-1 4 2-16,1 8-4 16,-1-4-1-16,1 3 0 15,0 9 4-15,-1 0-1 16,1 0-1-16,-5-5-4 16,9 1 0-16,-5 4-5 15,5-4-2-15,0-4 4 16,5 7 2-16,-5 1-2 15,0 4 0-15,4-1-5 0,-4 5-1 16,0 0-1-16,5 3 1 16,-5 1-2-16,0-8-1 15,0-1 1-15,0 1 1 16,0-12-41-16,4-4-16 16,1-8 180-16,3-12 82 15</inkml:trace>
  <inkml:trace contextRef="#ctx0" brushRef="#br0" timeOffset="21">3433 490 124 0,'-9'-20'49'0,"13"4"-38"0,1 4-1 16,-5 12-1-16,8-7 9 0,1-5 6 15,0-8 5-15,5-4 2 16,-1 1-16-16,5-1 15 0,-1 0 7 16,6 4-24-16,-1 5-10 15,0-1-2-15,0 8 3 16,0 8-7-16,-4 4-2 15,0 4 7-15,-5 8 3 16,1 3-2-16,-1 9-2 16,-13 0 2-16,0-1 0 15,-4 9 3-15,-5-13 1 16,-5 5-3-16,-3 0-3 0,-1-1 0 16,0-3-1-16,0-4 0 15,0 0 2-15,1-5-1 16,3 1-1-16,1-4 1 15,4 0-1-15,0-8 2 16,5 0 3-16,4-4 7 16,4-4 2-16,5 0-3 15,0-4-1-15,4 0-2 16,1 0 0-16,3 0-4 16,-3 4-1-16,4-4-1 15,-1 8-2-15,6 0 1 16,-6 8-1-16,1 0 0 15,-5 8 0-15,5 0 2 0,-9 3 1 16,-5 1 3-16,-4 8 1 16,-13-1-3-16,-5 5-1 15,-8-4 1-15,-10-9 0 16,-4 1-2-16,0-12 1 16,9-4-20-16,-4-12-8 15,12-4-47-15,6-7-18 16,17-5-31-1</inkml:trace>
  <inkml:trace contextRef="#ctx0" brushRef="#br0" timeOffset="22">3872 529 148 0,'-4'-12'55'0,"13"-3"-43"0,0 19 19 15,-14-4 7-15,14-4-4 0,-5 0 3 16,-4 0-8 0,-4 0-3-16,4 4-14 0,-4 0 1 0,-1 0 1 15,1 0-1-15,-5 4 0 16,4-8-3-16,-3 12 1 16,3 0 0-16,1 7 1 15,4 1-2-15,0 4 1 16,0 4-2-16,0-1 0 15,9 1-8-15,-1 0 0 16,6-1-1-16,-1-3 0 16,5-8 4-16,4-4 5 15,0-8-5-15,5-8 0 16,0-4-2-16,-1-4-2 0,-4 0 1 16,-8-7-1-16,-5-5-3 15,-5 4 0-15,-4-7-7 16,-4 11-2-16,-5 0 2 15,-5 5 1-15,-8 3-1 16,4 12-1-16,-4 4 1 16,0-4 4-16,-5 12-19 15,10-5-6-15,3-3-48 16,1 8-19-16,8 0-2 16</inkml:trace>
  <inkml:trace contextRef="#ctx0" brushRef="#br0" timeOffset="23">4339 482 116 0,'-5'4'44'0,"1"-16"-35"0,4 12 16 0,0-8 6 0,0 12 7 16,-5-8 20 0,5 4-32-16,-4 4 2 0,-1 0-17 15,-3-4 11 1,3 4-13-16,-4 12 14 0,0-8-3 16,-4 0 12-1,9 7-17-15,-1-3 3 0,1 8-9 16,4 0-1-1,4-1-4-15,5 1-1 0,4 4-1 16,-4-8 1 0,9-1-2-16,0 1 2 0,-1-4-2 0,10-8-1 15,-5-4 1-15,5-4-1 16,-5-4 0-16,0-4 0 0,-4-4 0 16,-5-3-3-16,-4-1 2 15,-9-4-4 1,0 1 3-16,-9-5-3 15,1 8 2-15,-10-7 0 16,-4 11-1-16,-1 8 3 16,-3 8-13-16,4 0-4 15,-5 8 10-15,5 0-32 0,4-4-12 16</inkml:trace>
  <inkml:trace contextRef="#ctx0" brushRef="#br0" timeOffset="24">4605 348 160 0,'18'-12'63'0,"-23"4"-49"0,19 12 18 0,-10 0 7 15,1-4-2-15,-5 0 2 16,4-8-10-16,-8 8-5 16,4 0-8-16,0 0 7 15,4 8-14-15,5 0 3 16,0 11 3-16,0 1 10 15,4 4-14-15,0 0-1 0,1 3-4 16,-1 1 1-16,0 3-2 16,-4 1 0-16,4 4-3 15,-4-5-30 1,0 1 15-16,-4-5-26 0,-5-3-61 16,0 0-30-16,0-12 20 15,0-12 13-15</inkml:trace>
  <inkml:trace contextRef="#ctx0" brushRef="#br0" timeOffset="25">4991 435 184 0,'-13'-4'71'0,"13"4"-55"0,-4 4-2 0,-1-1-4 16,5 5-7-16,-9 0 14 15,5 0-10-15,-5 0 10 16,0 4 4-16,0-4 2 16,-4 4-12-16,0-4-7 15,-1 3 2-15,-3-3-4 16,3 0-1-16,-4-4-7 15,5 4 14-15,0-4 6 0,4-4 0 16,4 0 0-16,1 0-8 16,4 0 5-16,0 0 2 0,4 4 0 15,5 0 2-15,0 0-4 16,0 0 1-16,0 0-3 16,4 0 2-16,1 7 3 15,-1 1 3-15,5 4-5 16,-1 0 1-16,1 4-4 15,4-1 0-15,1 1-5 16,-1-4-3-16,0-4 0 16,0 0 1-16,-4-5-30 15,0-7-11-15,0 0-90 16,-5-3-76-16,-4-5 69 16</inkml:trace>
  <inkml:trace contextRef="#ctx0" brushRef="#br0" timeOffset="26">5111 446 176 0,'-4'-8'68'0,"4"12"-52"0,13-11 12 16,-13 7 3-16,0 0-5 15,9 0-1-15,4-4-13 0,1 0-5 16,4-4-5-16,8 8 14 0,1-4 6 16,4-4-8-16,4 4-3 15,1 4-7-15,-1-8-1 16,1 4-1-16,-9-4 1 15,-5 8-9-15,-4-4-1 16,-9-4-29-16,-5 12-14 16,-4 4-16-16,-4-4-7 15,-1 4-9 1</inkml:trace>
  <inkml:trace contextRef="#ctx0" brushRef="#br0" timeOffset="27">5338 446 180 0,'0'12'68'0,"4"-28"-52"0,-4 16 17 0,0 0 4 0,9 4-15 16,0-8-2-16,0 12 10 16,0 0 7-16,-5 0-2 15,-4 8-18-15,5 0-3 16,-10-1-3-16,1 5-4 16,4 0-2-16,0 4 0 15,-5-1-1-15,5 1-2 16,0 0-2-16,0-5 1 15,5 1-1-15,-1-4 2 16,-4-4 1-16,0 0-12 16,5-4-4-16,-10-5-10 15,1 1 0-15,-1 0 7 0,-4-4 5 16,-4 0 7-16,-5 0 2 16,5 0 4-16,-9-4 1 15,4 4 5-15,0 0 3 16,9-4 2-16,1 4 5 15,-1 0-6-15,13 0 1 16,9-3-4-16,10-1 0 16,8-4-3-16,9 0-1 15,4 4-6-15,1-4 1 16,-1 0 0-16,-4 4 2 16,-5 0-19-16,-8-4-6 15,-5 4-28-15,-8 0-12 16,-19 0-64-1</inkml:trace>
  <inkml:trace contextRef="#ctx0" brushRef="#br0" timeOffset="28">5693 446 192 0,'-9'-15'71'0,"14"22"-55"0,-1-10 4 0,1 10-2 16,-1-14 2-16,-4 7 4 16,4-4 8-16,-4 4 4 15,0 0-19-15,0-4 6 0,0 12 1 16,0-1-6-16,5 9-3 15,4-4-2-15,0 4-1 0,8 0 2 16,-8 11 2-16,5 1-9 16,-1 0-2-16,0-1-3 15,-4 5 1-15,0-1-2 16,-5-3-1-16,1-8-24 16,-5-5-11-16,9-7-35 15,-9-8-16-15,0-8-42 16</inkml:trace>
  <inkml:trace contextRef="#ctx0" brushRef="#br0" timeOffset="29">5715 502 228 0,'-4'-32'88'0,"4"32"-69"0,4-4 22 16,5 4 3-16,5 0-11 15,-1-12-4-15,-4 12-11 0,0-12-1 16,4 12-10-16,0 8 5 0,1 0 1 15,8 0 0-15,-4 4 2 16,8 4-8-16,-4 0-4 16,10-1-2-16,-6 5-1 15,1-4-3-15,-1 0 2 16,1-1-26-16,-5-3-9 16,-4-4-39-16,0-4-95 31</inkml:trace>
  <inkml:trace contextRef="#ctx0" brushRef="#br0" timeOffset="30">6062 407 236 0,'-9'-16'90'0,"18"0"-70"0,-14 4 15 0,5 9 0 0,0 3-9 15,0 3-3-15,0-3 2 16,0 0 4-1,9 16-12-15,0 0-4 0,4 4 7 16,-4 3 4-16,5 1-4 16,-6 0 1-16,1 0-10 15,0 7-2-15,-4 1-5 16,4-1-1-16,-1 1-12 16,1-5-4-16,0-7-27 0,0-4-12 15,4-8-45-15,-4-4-21 16,5-4-3-1</inkml:trace>
  <inkml:trace contextRef="#ctx0" brushRef="#br0" timeOffset="31">6590 399 148 0,'5'-8'57'0,"-19"12"-44"0,10-4 23 16,4 0 9-16,-5-8-3 16,1 8 2-16,0-4-9 15,-5 8-2-15,-5-4-18 16,1-4-7-16,-5 16-1 0,1-4-2 0,-1 12 2 15,0-5 2-15,5 9 5 16,-1-4-2-16,5 4 1 16,5 3-5-16,8-7-3 15,5 4 2-15,-4-5 0 16,4-3-1-16,8-4-1 16,1-4-1-16,0-4 2 15,4 0-12-15,0-4-3 16,-4-4 6-1,-5-4-1-15,-4 4 1 16,5-4 2-16,-14 4 0 16,0 0 1-1,4 0 0-15,-4-4-3 16,5 4 2-16,-1-3 5 16,5 3-2-16,-9-4 4 15,4 4-4-15,-4 0-5 16,5 4 1-16,-5-4 1 15,0 8 1-15,0-4 13 16,0 8-7-16,0 0 17 16,4 7-13-16,-4 5 13 15,9 0-13-15,0 7-1 16,0 1-5-16,0 8-25 16,4-1 12-16,-4 5-125 15,0-5 74-15,-5-7-78 0</inkml:trace>
  <inkml:trace contextRef="#ctx0" brushRef="#br0" timeOffset="32">3255 221 124 0,'-9'8'49'0,"14"-4"-38"0,-1-16 12 0,-4 12 3 16,0 0-6-16,0 0 1 15,9 0-8-15,-5 0-3 16,-4-4-5-16,0 4 1 0,0 0 3 16,0 0-1-16,9-4 3 15,13 1 0 1,1-1-3-16,3 0-5 16,5 0-2-16,9 4 2 15,0-4 0-15,5 0 1 16,-1 0 2-16,5 4 1 15,0-4 3-15,0 0-5 16,8 0-3-16,-3-4 1 16,3 4 0-16,1 4-1 15,0-4 1-15,4 0-2 16,0-4-1-16,-8 0-4 31,3 8 2-31,1-7-3 16,-5 7 2-16,1-4 4 0,3 0 2 15,1 4 3-15,0-4-3 0,-1 0-2 32,-3 0 0-32,4-4-6 0,-1 8 3 15,1-4 3-15,0 8 0 0,-1-4 4 16,1 0-3-16,0-4-1 16,-5 4 0-16,5-4-1 15,-5 4 0-15,5-12-7 16,-5 8 4-16,5-4 3 15,0 8 1-15,4-8-3 16,-4 8 1-16,4-4 1 16,-9 8 0-16,9-8 11 15,-8 4-6-15,-1-3 0 16,0 3-3-16,0-4-4 16,1 8 1-16,-5-4 1 15,-1 0 0-15,1 0 2 16,-4 0-1-16,4 0-1 15,-1 3 1-15,-3-3-1 16,-1 0 0-16,1 0 2 16,-5 0-1-16,-5 0-3 15,1 0 1-15,-5 0 1 16,0 0 0-16,-4-3 2 16,-1 3-1-16,1-4 2 15,-5 4-2-15,-4-4 2 16,4 4-2-16,-9-4 2 15,5 4-2-15,-9-4 4 16,4 8-3-16,-13-4 6 16,0 0-5-16,0 0 3 15,0 0-3-15,0 0-2 0,5 4 0 0,-5-4-1 16,4 4 0 0,-4-4 2-16,0 0-1 0,0 0 2 15,0 0-2 1,0 4 6-16,5-1-4 0,-5 1 3 15,0 4-3-15,0 4 5 16,0 4-5-16,0 0 6 16,0 0-6-16,0-1 6 15,0 5-6-15,0 0 12 16,4 4-8-16,0 3 10 16,1 1-10-16,-1-1 5 15,1-3-7-15,-1 4 2 16,1-1-4-16,-1 1 3 15,5 0-4-15,-5-1 6 16,5 1-5-16,-4 0 3 16,4-1-3-16,-5 1 7 15,5-1-6-15,-9 1 5 16,4-4-5-16,-4-1-2 16,0 5-1-16,0 0-1 15,5-1 0-15,-5 5 0 16,4-8 0-16,-4-1 0 15,5-3 0-15,-5 0 0 16,0 3 0-16,0-3 2 16,4 0-1-16,-4-4-3 0,0 3 1 15,0-3 3-15,0 4-1 16,0-8 2-16,5 4-2 0,-1-8 2 16,5 3-2-16,-5-7 2 15,1 0-2-15,-5-4-36 16,0 0 19-16,0 0-167 15,0 0 101-15,0 0-117 16,0 0 114-16</inkml:trace>
  <inkml:trace contextRef="#ctx0" brushRef="#br0" timeOffset="33">3322 1291 140 0,'-5'-8'52'0,"-4"12"-41"0,14-12 4 16,-5 8-1-16,0-4-3 15,4 4 1-15</inkml:trace>
  <inkml:trace contextRef="#ctx0" brushRef="#br0" timeOffset="34">3326 1271 296 0,'9'-4'18'0,"-5"1"-3"15,5-1-3-15,0 4-2 16,4 0 2-16,10 0 0 0,-1-4 2 16,9 0-3-16,9 0-1 15,4 0-4-15,5 4 1 16,4 0-2-16,14 0 0 15,0-4-3-15,8 4 1 16,10-8-2-16,3 4 2 16,1 0-4-16,0 0 0 15,0 0 3-15,4 0 1 16,-4 0-4-16,0-4 1 16,4 4-2-16,-4 0 0 15,-5 1 2-15,-4-1 0 16,-13 4 2-16,8-4 1 0,1 0-1 15,-1 0-2-15,1-4 3 16,-5 4 2-16,0 0-4 16,0 4-1-16,-4-12 0 15,-5 16 2-15,4-4-1 16,1 4-1-16,-9-12 5 16,-5 8 4-16,-13 0-5 15,18-4 0-15,-1 0-2 16,-3 4-2-16,-1-8-2 15,-4 4 1-15,0 4 1 16,0 0 2-16,-5-11-1 16,0 14-1-16,-8 1 1 15,4-4-1-15,-9 0 0 16,5 0 0-16,-5 4 0 16,4-8 2-16,-4 4-1 15,0-7 2-15,-4 7-2 0,0-8 2 16,-5 4 2-16,0-4 4 15,-4 8-4-15,-5-4-3 16,0-4-1-16,-4 4 1 16,0 0-1-16,-4 0 2 15,-5 4-4-15,0 0 0 16,4-4-1-16,-4 4-2 16,0 8-50-16,-4-8-24 15</inkml:trace>
  <inkml:trace contextRef="#ctx0" brushRef="#br0" timeOffset="35">8522 438 148 0,'-4'-7'57'0,"4"7"-44"0,0-8 10 0,0 8 2 16,0 0-10-16,0 8-1 16,0-12 7-16,0 0 4 15,0 0-13-15,0 4 4 0,0 0 2 16,0 0 1-16,0-8 1 16,0 8-3-16,4-4 0 15,-8-8-3-15,4 12-1 16,0 0-7-16,0 0-2 15,0 0 0-15,0 0 2 16,0 12-3-16,4 0 0 16,-4 0 5-16,0-1 3 0,5 1-4 15,-1 4-2-15,0 0 0 16,1 0-1-16,-1 3-2 16,1 1 1-16,-1-4-2 15,1 4-1-15,-5-1 1 16,4 5-1-16,1-4 0 15,-1 0 2-15,0-5-50 16,5-3-19-16,-4-4-75 16</inkml:trace>
  <inkml:trace contextRef="#ctx0" brushRef="#br0" timeOffset="36">8575 462 140 0,'9'-8'55'0,"-18"0"-43"0,9 4 14 16,5 8 4-16,-1-8-9 16,10 8-1-16,-10-12-4 15,5 5 0-15,9-5-8 16,-1 8-1-16,1 0 3 0,-4 0-4 16,3-4 2-16,1 4-1 15,4 4 1-15,-4 4 0 0,-5 3 2 16,1 5-5-16,-1 0-1 15,0 4 0-15,1-1 2 16,-1 1-1-16,-9 0 0 16,-4 4-3-16,0-1-2 15,-8 1 3-15,-6 0 0 16,-4-1-1-16,-4-3-2 16,-9 0 3-16,0-8 0 15,0-8-23-15,4 0-12 16</inkml:trace>
  <inkml:trace contextRef="#ctx0" brushRef="#br0" timeOffset="37">9237 419 180 0,'0'0'68'0,"0"0"-52"0,5-8 12 0,-10 0 7 16,5 8-20-16,-9-8-1 15,5 8-9-15,-10-4 1 16,6 4-3-16,-10-4 3 16,9 0-4-16,-13 4 1 15,8 4-1-15,-12-4-2 16,8 8 1-16,-9 0-1 0,1 0 2 15,4-8 3-15,-1 8-2 16,6 0 0-16,3-4-1 16,5 0 5-16,5 7 3 0,-1-3 1 15,1 0 1-15,4 8 7 16,-4-8-4 0,4 8-1-16,-5-5-2 15,1 13 5 1,-1 4-3-16,1-1-3 15,-1 1 0-15,5 0-2 0,5-1 0 16,4-3-3-16,4 0 1 16,0-9 0-1,1 1-3-15,3-8-1 16,1 8-1-16,4-16-2 16,1 4 1-16,3-8-21 15,5-4 11-15,0 0-47 16,1 0 31-16,-6-4-132 15,1 8 88-15,-5-7-83 16,5 3 88-16</inkml:trace>
  <inkml:trace contextRef="#ctx0" brushRef="#br0" timeOffset="38">8966 581 144 0,'9'0'55'0,"-9"0"-43"0,22-4 21 15,-13 0 26 1,5 4-33-16,-1-4 6 16,0 4-20-16,0-4-7 15,5 4-3-15,0-4-44 0,4 4 23 16,-4-4-94-1,0 4 63-15</inkml:trace>
  <inkml:trace contextRef="#ctx0" brushRef="#br0" timeOffset="39">9401 490 140 0,'-4'-4'55'0,"4"4"-43"0,4 4 10 16,-8-4 19-1,4 0-24-15,-9 0 28 16,5 4-26-16,-10 0 19 15,10 0-22-15,-9 4 12 16,4-1-17-16,-5 5 15 0,10 0-16 16,0 8 13-16,4 0-13 15,0-1 6-15,4 5-9 0,0 0 0 16,10-1-4-16,-1-3 0 16,0 0-1-16,1-8-2 15,-1 0 1-15,5-12 1 16,4 3-1-16,-4-14-3 15,4 3 1-15,-4-12 3 16,-1 8-1-16,-8-12-1 16,5 5 1-16,-10-5 5 15,1 4-3-15,-10-3-5 16,1 7 0-16,-10 0-14 16,1 4 8-16,-9 4-9 15,9 4 9-15,-14-4-33 16,9 8 23-16,-4-3-126 15,4 6 79-15</inkml:trace>
  <inkml:trace contextRef="#ctx0" brushRef="#br0" timeOffset="40">10201 438 96 0,'-5'-3'38'0,"5"3"-29"0,-8-8 10 0,3 4 27 16,5 8-25-16,-9-8 32 15,5 4-31-15,-10-4 18 16,10 0-23-16,-14-4 9 16,9 8-16-16,-13-8 4 15,9 8-9-15,-14-4 7 16,9 8-8-16,-8 0 16 16,8 4-11-16,-4 4 18 15,8 3-15-15,-3 1 11 16,3 4-13-16,1 4 4 15,9-1-9-15,-1 5 4 16,5 0-5-16,5-1 5 16,8 1-6-16,5-4-8 15,8-5 3-15,1-7-46 16,4-4 26-16,0-8-142 16,0 0 91-16</inkml:trace>
  <inkml:trace contextRef="#ctx0" brushRef="#br0" timeOffset="41">10387 442 160 0,'0'0'60'0,"0"0"-47"0,-4 0 15 0,-1-4 13 16,10 4-23-16,-10-3 6 15,5 3-14-15,-4 0 12 16,0 3-13-16,-5 1 16 15,4 4-15-15,-8 0 13 16,4 4-13-16,-4 4 8 16,4 0-10-16,-9 3-2 15,9 5-4-15,-9 4 1 16,10-1-2-16,-10 5-20 16,9-4 10-16,-9-5-49 15,9-3 32-15,0-8-99 16,5 0 71-16</inkml:trace>
  <inkml:trace contextRef="#ctx0" brushRef="#br0" timeOffset="42">10285 423 192 0,'14'-28'74'0,"-14"28"-58"0,13-4 18 0,-9 0 21 16,1 4-31-16,4-4 15 15,4 0-23-15,-4 4 7 16,4 8-14-16,0 4 13 15,1 4-13-15,-1 4 7 16,5-1-9-16,9 9 0 16,-10 0-4-16,-3-1 0 15,-1 1-1-15,0-1 1 16,-4 1-2-16,0 0-16 0,0-9-7 16,0-7-86-1,0 0-30 1</inkml:trace>
  <inkml:trace contextRef="#ctx0" brushRef="#br0" timeOffset="43">10250 577 144 0,'0'0'55'0,"9"4"-43"0,13-8 16 16,-9 4 7-16,5-4-4 15,4 0 2-15,0 0-13 16,5-4-4-16,0 4-9 16,-1 4-5-16,-8-4-1 0,0-4-23 15,-9 4-10-15,-5 0-55 16</inkml:trace>
  <inkml:trace contextRef="#ctx0" brushRef="#br0" timeOffset="44">10623 403 160 0,'-5'8'60'0,"14"-12"-47"0,-9 8 17 0,0-4 5 0,0 0-6 15,0 0 16 1,0 12-8-16,0 3-20 16,5 5 0-16,-10 0-3 0,10 4-3 15,-10-5-1-15,-4 1-2 16,9 8 0-16,5-1 4 15,-5 1 3-15,4 0-6 16,1-5-3-16,-1-3-1 16,1-4 1-16,-1 0-3 15,-4-5 0-15,9-7-1 16,0 0 1-16,8-8 0 0,-3 0 1 16,4 1-2-16,-1-5 1 15,1 0-7-15,4-4 1 16,-4 0-19-16,0 4-8 15,0 0-37-15,-14 0-17 16,5 4-38 0</inkml:trace>
  <inkml:trace contextRef="#ctx0" brushRef="#br0" timeOffset="45">10934 399 160 0,'4'-16'63'0,"1"28"-49"0,-14-12 14 16,9 0 2-16,0 8-13 15,0-8-4-15,0 0-11 16,4 4-3-16,1 4 0 15,-1-12 2-15,-4 12 2 0,0 4 7 16,0-1 6-16,-4 5-2 16,-5 4 0-16,0-4-2 15,0 3 0-15,0 1 0 16,0 4 2-16,9-4-3 0,-4 3-1 16,4-3 0-16,0 0 1 15,0 0-1-15,4-5 1 16,5 1-2-16,0-4 0 15,4-8-3-15,5-4 1 16,4-4-4-16,5-4 0 16,4 0-1-16,-4-4-2 15,-5 4-2-15,0-3 1 16,-4 7 1-16,-5-4 0 16,-4 4-25-16,-9 4-10 15,0 0-59-15,4 8-27 16,-8 0 19-1</inkml:trace>
  <inkml:trace contextRef="#ctx0" brushRef="#br0" timeOffset="46">12159 478 176 0,'9'-8'66'0,"-13"4"-52"0,-1 8 12 0,5-4 4 16,0-4-9 0,0 4 0-16,-4-4 1 0,4 0 3 15,0 0-4 1,0 4-3-16,0 0-6 0,4 0-2 16,5-4-2-16,-4 8 2 15,-1 4 1-15,5 4 1 16,-9 0-2-16,4 4-1 15,5-1-3-15,0 5-1 16,-9 0-3-16,5 4 1 16,-5-1-2-16,0 1-1 15,0-4 3-15,4-1 0 16,-4-3-19-16,5-4-9 0,3-8-49 16,6-4-22-16</inkml:trace>
  <inkml:trace contextRef="#ctx0" brushRef="#br0" timeOffset="47">12230 466 184 0,'5'-12'71'0,"-10"12"-55"0,5-8 17 0,0 8 5 16,0 0-7-16,5 0 2 16,-5 0-10-16,9 4-2 15,0 0-12-15,4 8-1 0,5-12 2 16,-1 12 0-16,6-4 2 16,-1 4-2-16,5 0 1 15,-5-1-8-15,4 1-2 16,-3 4 1-16,3 0 1 15,1 0-4-15,-5-1-1 16,5 1-15-16,-9-4-6 16,-1 0-28-16,-3-8-12 15,-1 0-55 1</inkml:trace>
  <inkml:trace contextRef="#ctx0" brushRef="#br0" timeOffset="48">12595 352 144 0,'-14'-20'55'0,"5"12"-43"0,9 12 5 16,0-4 0-16,5-4 7 16,-1 0 7-16,-4 4 4 15,5-4 3-15,-5 4-21 16,4 12 13-16,-4-4 6 0,0 4-8 15,0 11-4-15,0-7-7 16,5 8-1-16,-5 3-5 16,4 5 5-16,0 0 2 15,5-5-7-15,-4 1-4 16,4 0-4-16,-9-1 0 16,0-7-13-16,0 0-3 15,0-5-27-15,-5-3-9 16,5-12-39-16,0 4-14 15,0-8-10 1</inkml:trace>
  <inkml:trace contextRef="#ctx0" brushRef="#br0" timeOffset="49">12803 474 176 0,'-13'-4'68'0,"9"-4"-52"0,4 8-12 0,0 0-9 0,0-8 7 16,0 8 5-16</inkml:trace>
  <inkml:trace contextRef="#ctx0" brushRef="#br0" timeOffset="50">12781 454 325 0,'0'12'53'0,"0"-4"1"0,0 4-24 16,-13 4-8-16,4-1-12 16,0 5-2-16,-4 0-2 15,13 0-1-15,4-1-1 16,5 1 2-16,0-4-3 15,13-4 0-15,-4-4-1 16,4-8-2-16,0-4 1 16,1-8 1-16,-1 0-1 15,-5 0-1-15,-3 0 1 0,-10-3 1 16,-4-1-1-16,-9 0-1 16,-4-8-6-16,0 5-4 15,-1-9-3-15,-3 16-2 16,-6 8-12-16,1 0-5 15,9 0-34-15,-5 4-13 16</inkml:trace>
  <inkml:trace contextRef="#ctx0" brushRef="#br0" timeOffset="51">13003 395 204 0,'0'8'77'0,"0"8"-60"0,5-28 6 15,-1 16-1-15,5-8 3 16,0-4 5 0,9 4-16-16,-1-4 5 0,6 0-11 15,3-4 11-15,1 5-11 16,4-1-4-16,0 8-2 0,-4-8-16 16,-1 4 8-16,-3-4-37 15,-6 4 24-15,-3 0-80 16,-5 4 56-16,-9 0-69 15,4 8 64-15</inkml:trace>
  <inkml:trace contextRef="#ctx0" brushRef="#br0" timeOffset="52">13199 391 156 0,'-18'4'60'0,"18"-4"-47"0,-13 4 17 0,8-4 25 16,5 4-30-16,-4 0 30 15,4 0-33-15,-5 0 25 16,1 4-27-16,-5 0 18 15,9 3-22-15,-9 5 16 16,5 0-18-16,-5 4 12 16,4-1-15-16,-4 1 10 15,9 4-12-15,0 7 2 16,5 1-7-16,-5 0-11 16,4-1 4-16,1-3-46 15,-1-4 27-15,-4-13-144 16,5-3 92-16,-5-12-107 15,0 0 104-15</inkml:trace>
  <inkml:trace contextRef="#ctx0" brushRef="#br0" timeOffset="53">13398 435 112 0,'-8'-4'44'0,"8"4"-35"0,-5 0 29 16,5-4 23-1,9 4-32-15,0-4 10 16,0 4-24-16,4-4 20 15,5 0-20-15,0-8 19 16,4 8-19-16,-4-4 8 16,4 8-14-16,-4-8-3 15,4 4-3-15,-4-4-3 16,4 4 1-16,-9-3-34 0,5 3 18 16,-9-4-91-16,0 8 59 15,-9-4-81-15,0 4 73 0</inkml:trace>
  <inkml:trace contextRef="#ctx0" brushRef="#br0" timeOffset="54">13496 435 188 0,'-13'11'71'0,"13"-11"-55"0,-13 0 11 0,8 0 18 15,10 8-26 1,-5-4 22-16,0 0-24 0,0 0 14 16,4 0-18-16,0 4 8 15,5 0-12-15,-4 0 4 16,-1 4-8-16,1-1 2 15,-1 5-4-15,-4-4 0 16,4 4-1-16,-4 0-2 16,0 3 1-16,0-3-1 15,0 0 0-15,0-4-9 16,0 0 5-16,0-1-29 16,5 1 18-16,-5-4-33 15,4 0 27-15,-4-8-14 16,0 4 20-16,-4 0 4 15,-1 0 7-15,-3-4 16 16,3 4-6-16,-8-4 11 16,4 0-10-16,-9 0 21 15,9 0-16-15,-8 0 25 16,8 0-21-16,0 0 10 0,4 0-15 16,1 0 5-16,8 0-9 0,1-4 0 15,8 4-4-15,0-4-2 16,5 0 0-16,4-4-1 15,5 4 0-15,0-8 2 16,-1 8-1-16,-3-3 4 16,-1 3-3-16,-9-4-16 15,5 8 7-15,-9-8-56 16,0 8 34-16,-14-4-121 16,5 4 83-16</inkml:trace>
  <inkml:trace contextRef="#ctx0" brushRef="#br0" timeOffset="55">13754 375 188 0,'-9'-15'71'0,"9"15"-55"0,4-12 2 0,-4 4 14 32,0 8-19-32,0-4 41 0,0 4-31 0,0-4 29 15,0 8-30 1,0-4 4-16,0 0-15 0,0 4 6 15,9 4-9-15,-4 4 11 16,3 7-11-16,1 1 9 16,0 0-9-16,0 3 0 15,0 1-5-15,0 4 0 16,0-1-1-16,-5 1-10 16,1-4 4-16,-1-1-45 15,1 1 27-15,-1-8-102 16,0 0 68-16,1-8-100 15,-1-1 89-15</inkml:trace>
  <inkml:trace contextRef="#ctx0" brushRef="#br0" timeOffset="56">13780 328 248 0,'-4'-24'93'0,"4"24"-72"0,4-4-2 16,-4 0 5-1,5 0-15-15,-1-3 6 16,10 3-8-16,3-8-4 16,1 8-2-16,9-8-4 15,-1 4 2-15,5 0-12 16,5 4 6-16,-9 4-49 0,-1 4 31 0,-8-4-95 16,0 8 67-1</inkml:trace>
  <inkml:trace contextRef="#ctx0" brushRef="#br0" timeOffset="57">13820 474 148 0,'-13'12'55'0,"13"-12"-43"0,13 4 3 0,-8-4 19 16,-1 4-21-16,5 0 28 15,9 0-23-15,-5-4 2 16,1 4-12-16,-6-4-89 16,6 0 44-16,-5-4-87 15,4 0 70-15</inkml:trace>
  <inkml:trace contextRef="#ctx0" brushRef="#br0" timeOffset="58">14113 395 196 0,'0'-12'74'0,"5"-4"-58"0,4 24 7 0,-5-12 1 15,5 4-13-15,4 0-3 16,1-11-3-16,4 3-1 16,4 0-2-16,0 0-2 0,5 0 3 0,-1 4-2 15,-4-4 2-15,1 0-4 16,-6 4 0-16,-8 0-17 16,-4 0-5-16,-5 4-49 15,-9 0-44 1,0 4 36-16</inkml:trace>
  <inkml:trace contextRef="#ctx0" brushRef="#br0" timeOffset="59">14189 340 200 0,'-13'4'77'0,"13"8"-60"0,9-8 10 16,-9 7 1-16,0-7 1 15,0 12 2-15,4 0-8 0,-8-8-1 16,4 4-13-16,4 3 1 0,-4-3 1 15,0 4 2-15,0 0 3 16,-4 0-7-16,4 3-1 16,0 1-4-16,-5 0-3 15,1 0 2-15,4-5 0 16,4-3-1-16,-4 0-2 16,0 0-26-16,0-8-10 15,5 4-11-15,-5-8-1 16,-5 4 2-16,5-4 1 15,-4 4 14-15,-1 0 8 16,1 0 14-16,-1 3 8 16,-4-3-1-16,-4-4 1 0,0 4 18 15,4-4 11-15,4 4 10 16,-3 0 4-16,-1-4-9 16,9 0-3-16,0 0-4 15,13 0-1-15,5-4-12 16,4 4-3-16,0-8-6 15,9 4-1-15,5-3-1 16,-1 3-2-16,-4-4-2 16,-8 4 1-16,-6 0-6 15,1 0-3-15,0-4-30 16,-9 0-11-16</inkml:trace>
  <inkml:trace contextRef="#ctx0" brushRef="#br0" timeOffset="60">14673 367 176 0,'4'-27'68'0,"-4"27"-52"0,0-12 6 0,0 12-1 15,5-4-5-15,-5 0 10 16,4 4-15-16,-4-4 6 31,0 4-10-31,-4-4 11 0,4 4-10 0,-9-4 14 16,0 8-13-16,-13 0 16 16,9 4-15-16,-5 0 9 15,5 8-11-15,-14 3 6 16,9 5-7-16,0-4 4 15,5 4-6-15,4-9 2 16,9 5-4-16,0-4 7 16,5 4-6-16,-1-1-1 15,9 1-2-15,5 4-12 16,0-1 6-16,0-7-47 16,4 0 29-16,-4-12-135 15,4 4 87-15</inkml:trace>
  <inkml:trace contextRef="#ctx0" brushRef="#br0" timeOffset="61">14860 336 216 0,'-9'-4'82'0,"9"4"-64"0,4 16 9 16,-4-20 2-1,5 4-17-15,-5-4 7 0,4 8-11 16,-4 0 20-16,0 4-16 0,-4-1 19 16,4 5-18-1,-5 0 11-15,1 4-14 0,-5 0 4 16,4 3-9-16,-8 5-2 16,4 4-2-16,-4-5 7 15,8 1-4-15,-8-4 5 16,9 4-5-16,-10-5-26 15,10-3 11-15,-1-8-55 16,5 0 37-16,0-8-73 16,5 4 58-16,-5-12-79 15,9 4 71-15</inkml:trace>
  <inkml:trace contextRef="#ctx0" brushRef="#br0" timeOffset="62">14828 454 196 0,'5'-35'74'16,"-5"35"-58"-16,0-20 16 0,0 12 26 15,4 8-32-15,1-8 25 16,-1 4-30-16,1-4 16 16,-1 4-22-16,1-3 10 15,3 3-15-15,1 4 4 16,0 4-9-16,5 3 2 16,-1 9-4-16,-4 0 7 15,4 0-6-15,-4 4 3 16,4-1-4-16,-4 1-2 15,4 4 0-15,-4-1 1 0,5 1-1 0,-5-4-23 32,-1 3 13-32,-3-3-52 0,-1 0 34 0,1-4-123 15,4-4 84-15</inkml:trace>
  <inkml:trace contextRef="#ctx0" brushRef="#br0" timeOffset="63">14766 502 200 0,'0'-8'74'0,"0"8"-58"0,9 4 5 0,-4-4 10 16,-1 4-18-16,5 0 22 15,4 0-20-15,-4-4 15 16,4 0-17-16,1-4-5 15,4 4-5-15,-5-8-11 16,5 4 4-16,-1-4-21 16,1 8 15-16,0-8-71 15,0 8 45-15</inkml:trace>
  <inkml:trace contextRef="#ctx0" brushRef="#br0" timeOffset="64">14997 458 224 0,'5'-16'85'0,"-5"16"-66"0,17 4 5 0,-8-4 16 15,0 0-24-15,0 0 26 16,4 0-24-16,1-4 13 15,4 0-18-15,-1-3-5 16,10 7-5-16,-5-4-16 16,0 4 7-16,-4-4-30 15,0 0 20-15,-5 0-35 16,5 4 29-16,-14-4-53 16,5 8 42-16,-9-4-73 15,5 0 61-15</inkml:trace>
  <inkml:trace contextRef="#ctx0" brushRef="#br0" timeOffset="65">15184 438 232 0,'-5'-3'88'0,"5"3"-69"0,5-4 19 0,-5 0 15 15,0 8-30-15,0-4 4 16,0 0-17-16,0 0 12 16,0 4-13-16,0-4 22 15,0 7-17-15,0 1 15 16,0 8-16-16,0 0 8 15,4 0-12-15,1 3 6 16,4 1-8-16,-5 4-2 16,5 0-3-16,0-1-2 15,-5 1 3-15,1-4 0 16,-1-1-21-16,1-3-8 16,-5-4 13-16,0 0-31 0,0-12-10 0,0 0-76 15,4 0-59 1,0 0 72-16</inkml:trace>
  <inkml:trace contextRef="#ctx0" brushRef="#br0" timeOffset="66">15335 490 192 0,'9'-4'71'0,"-9"4"-55"0,4-8 20 0,-4 8 4 16,0-4-3-16,0 0 1 16,5 4-13-16,-1 0-5 15,5-8-11-15,0 4 0 0,4 0 2 16,0 0-2-16,5-4 0 15,0 1-3-15,4-1-1 16,0 4-6-16,-4 0-1 16,0 0-4-16,0 4 1 15,-5 0-17-15,-4 0-8 16,0 0 9-16,-9 0 4 16,0 0-9-16,-5 0-5 15,1 0 13-15,-5 8 8 0,0 0 7 16,0-4 2-16,5-1 7 15,-5 1 4-15,4 0 10 16,1 0 5-16,4 0 0 16,-4 0 0-16,4 0-1 15,-5 4 2-15,1-4-5 16,4 4-1-16,0 0-2 16,0 8-2-16,0-5-4 15,0 5 0-15,0-4-3 16,0 8 0-16,0-4-5 15,4 3-1-15,1-3-1 16,-5 4-2-16,0-4-8 16,4-5-3-16,-4 1-18 15,0 0-9-15,0-4-11 0,0-4-5 16,0 0 8 0,0 0 2-16,0 0 21 0,-9 0 9 15,0 0 17-15,0 0 11 16,0 0 15-16,1-4 9 15,-1 0-3-15,4 0 0 16,1 0-7-16,4-4-3 16,0 0-5-16,9 0 0 15,0 0-11-15,8 0-5 16,-3 0-1-16,8 0 2 16,-4 0-9-16,4-4-4 15,-4 4-7-15,-1 0-2 16,-3 0-19-16,-1 0-7 15,-4 0-61-15</inkml:trace>
  <inkml:trace contextRef="#ctx0" brushRef="#br0" timeOffset="67">15686 510 160 0,'-9'-4'63'0,"9"4"-49"0,4-16 0 15,1 16-3-15,-5 0 4 16,0 0 4-16,0 0 19 16,0 0 11-16,0 0-26 15,0 0 8-15,0 0 0 0,0 0-5 16,-5 0-3-16,5 0-11 0,-4 4-3 16,-1 0-5-16,1 0-3 15,4 0 11-15,0 7 6 16,0-3-7-16,4 8-1 15,1-4-6-15,-1 0-1 16,1 0-1-16,-1-1-2 16,0-3 3-16,5-4 0 15,0 0-1-15,5-4-2 16,-1 0-2-16,0-4 1 16,-4 0 1-16,0-4 0 15,-5 1-5-15,-4-9 1 16,0 4-16-16,-8-4-6 15,-1 4 26-15,-5 0 15 0,5 5-17 16,-4 3-9-16,4 0-4 16,0 4 0-16,0 0-13 15,5 4-5-15,0 0-13 16,4 3-6-16,0 1-63 16</inkml:trace>
  <inkml:trace contextRef="#ctx0" brushRef="#br0" timeOffset="68">15877 502 184 0,'-14'-12'71'0,"14"12"-55"0,-4-12 13 0,4 12 2 16,0-4-10-16,0 0 1 16,0 4 18-16,0 0 10 15,0 0-25-15,0 0 6 0,0 0 3 16,0 0-16-16,0 4-7 15,0 0-3-15,4 4 1 16,1 0 0-16,-1 8 0 16,1-1-1-1,-1 1-4-15,0 0 2 16,1 4-4-16,-5-5-16 16,0 5 7-16,0-4-48 15,0 0 31-15,0-8-73 16,0 3 54-16</inkml:trace>
  <inkml:trace contextRef="#ctx0" brushRef="#br0" timeOffset="69">15823 510 232 0,'-9'-24'88'0,"9"24"-69"0,9-12 17 16,-9 8 20-1,5 8-32-15,-1-4 13 16,5 0-22-16,0 0 11 15,0 4-15-15,0 0 10 16,4 4-12-16,0 0 0 16,5 0-6-16,0-1 3 15,0 5-4-15,-1 0 4 16,6 4-4-16,-6-4-21 0,1 0 11 0,-5-1-61 16,5 1 38-1,-4-8-132-15,-1 0 91 0</inkml:trace>
  <inkml:trace contextRef="#ctx0" brushRef="#br0" timeOffset="70">16001 383 252 0,'0'-12'93'0,"0"12"-72"0,-9 12-6 0,9-8-6 16,4 0 20-16,-4 0 40 15,5 0-36-15,-5 0 22 16,0 4-33-16,0 4 8 16,4 0-18-16,1-1 7 15,4 5-11-15,0 0 2 16,-1 0-6-16,1 0-2 16,5 3-1-16,-5-3-37 15,-1 4 20-15,-3-4-116 16,-1-1 72-16,1-3-125 15,-1 4 105-15</inkml:trace>
  <inkml:trace contextRef="#ctx0" brushRef="#br0" timeOffset="71">11906 174 136 0,'0'0'52'0,"-4"-4"-41"0,8 8 15 16,-4-4 4-16,14 4-9 0,-10-4 3 31,9 0-14-31,5 4-1 0,0-4-2 0,0 4 1 16,4-4-2-16,4-4 1 15,10 4-4-15,4 0-2 0,13 0 2 16,1 0-2 0,3 0-1-16,10 0 5 15,-5 0-3-15,9 0 4 16,0 0-4-16,9 0 4 15,-9 0-4-15,18-4 1 16,-13 4-1-16,8-4-4 16,-4 4 1-16,0-4 12 15,-5 4-6-15,-4-4 2 16,-4 0-4-16,4-4-4 16,-9 8 0-16,9-8-1 15,-9 8 0-15,5-4 4 16,-5 4-1-16,0-4 2 15,-4 8-2-15,0-4-1 16,0 0 1-16,-1 0-1 16,-3 0 0-16,3-4 0 15,1 4 0-15,4-3 4 16,-4 3-2-16,-5-4 1 16,-8 8-1-16,-1-4 3 15,1 0-3-15,-1 0 4 16,0 3-4-16,5-3 1 15,-4 0-1-15,12 0-2 16,1 0 1-16,-5 0 1 16,-8 0-1-16,4 0-3 0,-5 4 1 15,5-4-1-15,0 4 0 0,4 0 2 16,-4 0 0-16,-5 0 2 16,1 0-1-16,-1-4 2 15,1 4-2-15,-1-4-1 16,0 0 1-16,5 0-1 15,-4 0 0-15,-1-4-3 16,-4 4 2-16,0-4 1 16,0 8 0-16,0-4 0 15,-5 0 0-15,1 0 2 16,-1 0-1-16,-3 0 2 0,3 4-2 16,-8 0-1-16,-1-4-2 15,-3 0 1-15,3 4 1 16,-4-4 0-16,1 0 2 0,-6 0 1 15,-3 0 1-15,-5 0 0 16,0 0 0-16,-1 0-5 16,6 0 1-16,-5 0 0 15,-1 4 0-15,1 0 0 16,-4-4 0-16,-1 0 0 16,5 0 0-16,-4 0 2 15,-5 0 1-15,0 0 1 16,0 0 0-16,0 0 0 15,0 0 0-15,0 0 4 16,4-4 3-16,0 0 0 16,-4 4 3-16,0 0-5 0,0 0-1 15,0 0-2-15,0 4-1 16,0-4 5-16,0 8 6 16,0 0-8-16,0 4-2 15,0-5 0-15,5 9 1 16,-1-4-1-16,5 4 1 15,-4-4-2-15,-1 7 0 16,1-3 1-16,-1 8 3 16,0-4-2-16,1 3 1 15,-1-3-5-15,1 0-2 16,-1 0 2-16,1-1 0 0,-5-3 1 16,4 8 0-16,1-4-2 15,-5 3 1-15,0-3-2 16,0 4-1-16,0-5 1 15,0 13 1-15,0-4 1 16,4 3 1-16,-4-3 0 16,0 3 0-16,0 1-2 15,4 0 1-15,-4-5 0 16,5 5 1-16,-1-9-2 16,1 5-2-16,-1-8 1 15,1 4 1-15,3-5-3 16,-3 5-2-16,-1-4 2 15,1-1 0-15,-1-3 1 16,1 4 0-16,-1-4 0 16,1-4 0-16,-1-1 0 0,0 1 2 15,1 0-1-15,-1-4 2 16,1 0-2-16,-5-8 2 16,0 0 4-16,4 4 6 15,-4-4-14-15,5 4-5 16,-5-4 2-16,0 0 3 15,0 0 0-15,0 4-2 16,0 0 2-16,0 0 2 16,0 0 6-16,0 0 6 15,0-1-16-15,0-3-7 0,0 0 13 16,0 0 7-16,0 0-11 16,0 4-5-16,0 0-1 15,0-4 4-15,0 0 2 16,0 0 1-16,0 0 8 15,0 4 5-15,0 0-15 16,0-4-6-16,0 0 10 16,0 4 8-16,0-4-14 15,0 0-6-15,0 0 2 16,0 0 2-16,0 0 4 16,0 0 3-16,0 0-20 15,-5-4-7-15,1 4-31 16,-5 0-12-16,0 0-100 15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22:21.36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0 284 40 0,'9'0'16'0,"-4"4"-12"0,4 0 7 16,-1-4 5-16,1 4-6 15,0 0-1-15,4-4 1 16,1 0 1-16,4 0 1 15,4 0 2-15,0 0-3 16,0 0-1-16,5 0-4 16,-1 0-1-16,6 0 1 0,-1 0 1 15,4 0-6-15,5 0 0 16,5 0-1-16,3 0 2 16,1 4 1-16,0 0 3 15,4-1-1-15,-4 1 0 16,5 0-3-16,-1 0-2 0,5-4 1 15,-5 0-1-15,5 0 0 16,4 0 0-16,0 0 0 16,0 0-5-16,0 4 1 15,0 0 6-15,-4 0 4 16,0 0-3-16,-5 0-2 0,5 0 0 16,0-4-1-1,4 0 0-15,0 0 2 0,5 0 5 16,-5 4 6-16,4-4-5 15,-3 4-2-15,3 0-1 16,-4 0-1-16,1-4-5 16,-1 0 1-16,0 0 0 15,0 0 0-15,0 0 2 16,0 4 3-16,-4 0-2 16,0 0 0-16,-5 0-3 15,5-4-1-15,-5 0 3 16,1 0 3-16,-6 0 2 15,1 0 1-15,0 0-2 0,0 4-1 16,0-1-3-16,4 1-2 16,0-4 3-16,1 4 2 15,-5-4-2-15,4 0-2 16,5 0 2-16,-1-4 0 16,1 0 3-16,4 1 1 15,5-1-3-15,-1-4-3 16,10 4 0-16,-1 0 1 15,1 0-1-15,-1 0-1 16,1 0 1-16,-1 0-1 16,-3 0 0-16,3 0 2 15,1 0-3-15,3 0 0 16,-3 0 3-16,-1 0 3 16,-3 0 0-16,-1 0 0 0,0 0-1 15,0 1 2-15,0-1-3 16,0 0-2-16,0 0 0 15,0 4-1-15,0 0-3 16,0 0 2-16,0 0 1 16,-4 0 2-16,-1 0-1 15,19 0-1-15,-5 0 1 16,0-4 1-16,0 4-3 16,-5 0 0-16,-4 0 1 15,0 4 0-15,-4 0 2 16,-1-4 1-16,-3 0-4 15,-1-4 1-15,4 0 0 16,1 0 0-16,4 0 0 16,0 0 0-16,0 4 0 0,5 4 2 15,-10 0-3-15,5 0 0 16,-4-4 1-16,0 0 0 16,-1-4-3-16,5 4 0 15,5-4 4-15,-1 4 1 16,5 0 0-16,-4 0-2 15,-1-4-2-15,1 0-1 16,-5 0 2-16,9 0 0 16,0 0 7-16,4 4 4 15,-4 4-5-15,-5 0-3 16,1 0-6-16,-5-4-2 16,4 0 3-16,1-4 1 15,4 0 2-15,4 0 0 16,1 0 2-16,-5 4 3 0,4 0-4 15,-4-4-3-15,0 0 1 16,-5-4 0-16,10 0 3 16,-5 5 3-16,-5-1-7 15,5 4 0-15,-9 0 0 16,0 4 1-16,0-4 1 16,0 0 2-16,-4-4-1 15,0-4 2-15,-1 0-2 16,5 4-1-16,0 0-4 15,-4 4 0-15,0 4 4 16,-1 0 2-16,-4 0 0 16,5-4-2-16,-5 0 1 15,5-4-1-15,4 0-3 0,0 0 2 16,0 0 1-16,4 4 2 16,-4 0-3-16,-4 4 0 15,4-4 1-15,-4 0 2 16,-9-4-1-16,13 0-1 15,0 0-2-15,4 4 1 16,5 0 1-16,0 0 2 16,4 4-1-16,-4-4-1 15,0-4 1-15,5 0-1 16,-5 0-3-16,13 0 2 16,-4 4 1-16,-1 0 2 15,-3 0-1-15,-1 0-1 0,1-4-2 16,-5 0 1-16,13 0 1 15,-4 4 0-15,-1 0 2 16,1 4 3-16,-9-4-4 16,5 0-3-16,-10-4 1 15,1 0 0-15,-1 0-2 16,1 1 2-16,-1-1 1 16,1 0 2-16,-10 4-1 15,10 0-1-15,-10 0 1 16,1 0-1-16,-5-4-3 15,14 0 2-15,-14 0 3 16,9 0 3-16,-9 0-7 16,0 4 0-16,-4 0 0 15,0 0 1-15,-9 0 1 0,8 0 2 16,-8 0-3-16,9-4 0 16,0 0 1-16,-5 0 2 15,14 0-1-15,-1 0-1 16,-4 0 1-16,-4 4-1 15,4 0 0-15,-4 0 2 16,0 0-1-16,-9 0-1 16,-1-4-2-16,6 0 1 15,-10 0 1-15,0 0 0 16,-8-3 0-16,8-1 0 16,-8 4 0-16,4 0 2 15,-9 0-1-15,0 0-1 16,0 4-2-16,-4-4 1 0,-1 4 1 15,-3-4 2-15,-6 4-3 16,10 0 0-16,0 0 1 16,-5-4 0-16,5 4-3 15,4 0 2-15,0 0 1 16,0 0 2-16,-4 0-1 16,4 0-1-16,0 0 1 15,-5-4 1-15,-8 0-3 16,0 0 0-16,4 0 1 15,-4 0 2-15,0 0-1 16,-1 0 2-16,6 0-2 16,-1 0 2-16,-4 4-2 15,8 0-1-15,-8 0 1 16,4-3 1-16,-13 3-1 0,4 0 2 16,-13 0 0-16,0-4 3 15,0 4 1-15,0-4 1 16,0 4-2-16,0 0 1 15,0 0-2-15,14 0 0 16,-1 4-6-16,-9 0 1 16,10 3 0-16,-1-3 0 15,-8 4 0-15,8-8 2 16,-13 0-43-16,-5 4-19 16,-8-16-58-1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25:28.04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111 132 92 0,'-4'-4'35'0,"8"-12"-27"0,-8 16 16 16,4-4 6-16,-4 0-1 16,-1-4 3-16,1 0-9 15,-1 4-2-15,1 0-12 16,-5-4 3-16,0 12 4 0,5-4 1 0,-5 4 1 15,4 4 2-15,5 0 0 16,0 8-3-16,0 0 2 16,0-1-1-16,0 1 0 15,0 8 2-15,5 0 0 16,-5 3-7-16,4 9 0 16,-4 3-6-16,0 5-2 15,5-1 0-15,-5 1 1 16,4-5-5-16,0-3-1 15,1-9-22-15,-1-3-10 16,1-4-33-16</inkml:trace>
  <inkml:trace contextRef="#ctx0" brushRef="#br0" timeOffset="600">0 88 184 0,'9'-24'71'0,"5"24"-55"0,3-19 4 15,1 11 0-15,4 0-6 0,5 0 0 16,4-4-6-16,5 8-3 15,4 0-2-15,0 4-3 16,-9 4 1-16,-5 8 3 0,5 8 2 16,-8 0 2-16,-6 7 2 15,-8 1-3-15,0-1 1 16,-9 1-3-16,0-4 2 16,-4 3-4-16,-5-7-2 15,-5 0 0-15,1 0 1 16,0-5 1-16,-1-3 1 15,1-4-2-15,4-4-2 16,0-4-2-16,5 0 1 16,4-4 1-16,0-4 2 15,4 4-1-15,10 0-1 0,-1 0 3 16,0 4 0-16,1 4 3 16,8 4 3-16,0 4 0 15,0 4 0-15,-4 8 1 16,4 3 1-16,-4 5-5 15,0-1-2-15,-9 1 2 16,0 4 1-16,-9-5 1 16,-14 1 0-16,-8 3 0 15,0-11 0-15,-9 0-4 16,-5-9-3-16,-8-3-3 16,-1-8-1-16,5-8-25 15,5-8-11-15,4-7-44 16,13-5-17-16,14-8-8 15</inkml:trace>
  <inkml:trace contextRef="#ctx0" brushRef="#br0" timeOffset="1080">800 254 124 0,'-22'-4'49'0,"17"4"-38"0,-4 8 12 0,5-8 3 0,-5 0 3 16,0 8 5-16,0-8 1 16,0 4 0-16,0-4-18 15,-4 4 7-15,0 0 6 0,-1 0-7 16,-3 7-4-16,-1 5-2 15,5 8 2-15,-1 4 0 16,1 3 1-16,4 1-7 16,9-1 0-16,0 1-6 15,5-1-2-15,3-7-2 16,10 0-3-16,9-4 1 16,4-5-1-16,4-11-3 15,1-8 0-15,-1-4-3 16,-3-11 1-16,-6-5-6 15,-8-4-3-15,-5-3 3 0,-8-5 4 16,-10 1 2-16,-8 3 3 16,-5 5-4-16,-4 7 2 15,-5 4 2-15,5 12 1 16,-4 4-13-16,3 4-5 16,-3 8-30-16,8 0-13 15,5 0-56 1</inkml:trace>
  <inkml:trace contextRef="#ctx0" brushRef="#br0" timeOffset="1726">1049 286 152 0,'-9'-4'57'0,"9"-4"-44"0,-5 8 12 0,1 4 4 16,-1-4-4-16,5-4 0 15,-4 4 2-15,-5 0 0 16,0 4-14-16,-4 4 8 0,-1 3 2 15,6 9 0-15,-1 4-2 16,4 3 0-16,1 5 1 16,4 4-8-16,4-1-1 15,5-3-5-15,4-1 0 16,5-7-3-16,4-8 0 16,10 0-3-16,-1-13-2 0,0-6-4 15,0-9 0-15,-5 0-3 16,-3-8 0-16,-6-4-1 15,-3-3 0-15,-5-1 5 16,-14 1 1-16,1-1 2 16,-10 0 0-16,-3 5-3 15,-1 7 0-15,0 4 2 16,-4 0 0-16,4 4-6 16,0 4-3-16,5 4-21 15,0 4-10-15,8 0-29 16,1 4-11-16,4 8-19 15</inkml:trace>
  <inkml:trace contextRef="#ctx0" brushRef="#br0" timeOffset="2237">1346 195 156 0,'-13'-8'60'0,"4"4"-47"0,13 8 15 15,-4-4 2-15,-4 0-2 16,4-4 1-16,-5 4-5 15,5 0-1-15,0 0-12 16,0 8 4-16,0 0 3 0,0-4-2 16,0 8 3-16,5 3-1 0,-1 9-2 15,1 0 0-15,-1 7 0 16,1 5-2-16,4 3 1 16,-1 1-15-16,1-1-4 15,0-3-19-15,0-5-5 16,0-7-26-16,0 0-8 15,0-9-62 1</inkml:trace>
  <inkml:trace contextRef="#ctx0" brushRef="#br0" timeOffset="2641">1755 246 132 0,'-5'4'52'0,"10"0"-41"16,-28 4-2-16,19-4 6 16,-9 12 3-16,-5-1 13 15,5 1 8-15,-5 0-21 16,-4 4-1-16,-1-1-2 0,1 1-6 16,0 0-1-16,0 0 5 15,0-5 3-15,-1-3-10 16,6 0-4-16,3-4 8 15,1-4 2-15,4 0 3 16,5 0 4-16,4 4 0 0,4 0 1 16,9 0 4-16,1-1 2 15,8 1-13-15,5 4-6 16,-1 0-2-16,5 4 1 16,0-4-1-16,-4 7 0 15,4-11-3-15,0 8-2 16,5-8-2-16,-5 4 1 15,-4-4-21-15,-10-8-8 16,10 0-31-16,-9-12-14 16,-5-4-57-1</inkml:trace>
  <inkml:trace contextRef="#ctx0" brushRef="#br0" timeOffset="3753">1852 286 148 0,'-4'-4'55'0,"-1"-4"-43"0,14 8 21 15,5 0 8-15,-5-4-5 16,4 0-1-16,0-4-8 16,9 4-3-16,1-4-13 15,3 4-2-15,5-8 1 0,5 4-8 0,-1 1-1 16,-4 3-1-16,-4-4 0 16,-5 4-5-16,-4-4 1 15,-5 4-14-15,-13 4-3 16,0 4-7-16,-8 0 0 15,-6-4-9-15,-4 8-2 16,1-8 3-16,-1 4 2 16,0 4 20-16,0-5 9 15,10 1 22-15,-1 0 12 16,0 0 7-16,9 0 3 16,4 4-8-16,1 0-2 15,-5 0-3-15,4 4 1 0,5 4-2 16,0 3 0-16,0 5-8 15,0 8 0 1,-1 3-4-16,1 1 0 0,0-1-5 16,0-3 0-16,0-5-5 15,-5-3-2-15,-4-4 0 16,0 0 1-16,0-9-6 16,-4-7 1-16,-5-4-10 15,-4-4-2-15,-1 0 6 16,-3 0 2-16,-5 1 2 15,-1-1 1-15,1-4 0 16,0 8 3-16,0 0 2 16,4 0 2-16,9 8 3 15,5-8 1-15,-1 4 8 0,5-4 2 16,14 0-8-16,8-4-3 16,9-4-4-16,9 0 1 15,9 0-4-15,-1 0-2 16,1 0-9-16,-4-4-5 15,-5 0-27-15,-5 1-11 16,-13-1-73 0</inkml:trace>
  <inkml:trace contextRef="#ctx0" brushRef="#br0" timeOffset="4204">2456 250 184 0,'-13'-8'68'0,"0"4"-52"0,8-4 19 0,5 4 5 16,0 4-7-16,0 0 0 16,0 0-7-16,-4 0-2 15,4 0-13-15,-5 4 4 0,1 4 5 16,8 4-2-16,-8 4-1 15,4 8-3-15,0 3 1 16,4 9-2-16,1-1 0 16,-5 1-10-16,9-1-1 15,0-3-2-15,-5-8 0 16,0-5-29-16,5-7-13 16,-4-8-29-16,-5-4-11 15,-5-12-42 1</inkml:trace>
  <inkml:trace contextRef="#ctx0" brushRef="#br0" timeOffset="4413">2403 234 220 0,'0'-12'82'0,"4"16"-64"16,5-4 15-16,-4 0 2 0,4 4-7 16,0-4-2-16,4 4-6 15,-4 0-2-15,9 8-10 16,8 0 6-16,1 4 3 0,-1 3-5 15,1 1-2-15,0 0-5 16,-1 0-2-16,1-5-3 16,-5 5-3-16,-4-12-16 15,0-4-5-15,-5-8-28 16,-4-4-11-16</inkml:trace>
  <inkml:trace contextRef="#ctx0" brushRef="#br0" timeOffset="4685">2630 132 252 0,'-5'0'96'0,"5"0"-75"0,9-4 6 0,-9 0-2 16,0 4-3-16,9 8 4 16,-9-8-1-16,9 7 0 15,-5 5-14-15,1 4 11 0,-1 0 5 16,-4 8-3-16,5-1-2 15,-5 5-8-15,8 0-4 0,1-5-8 16,-4 5-1-16,-1-4-6 16,5-5-1-16,-5-3-33 15,5-4-11-15,0-8-43 16,0 0-19-16,4-4-11 16</inkml:trace>
  <inkml:trace contextRef="#ctx0" brushRef="#br0" timeOffset="5222">3136 136 192 0,'4'0'71'0,"-4"-24"-55"0,-17 20-2 0,17 16-4 16,-9-8 15-16,0-4 10 15,-5 4 7-15,1-4 2 16,0 4-24-16,-5-4 4 0,0 7 3 16,-4 5-11-16,0 4-3 15,0 4-8-15,4 0-4 16,5 3 11-16,-1 1 6 16,5 4-7-16,5-5-1 15,4 1-6-15,4-4-1 16,5-1-1-16,5-3 1 15,3-4-2-15,10-4-1 16,0 0-4-16,-1-4-2 16,1-4-6-16,-5 0-3 0,0-4 6 15,-4-4 5-15,0 0 1 16,-5-4-1-16,-4 0-2 16,-9 1 1-16,4-1 3 15,-4 0 1-15,0 4-2 16,-4 0 2-16,0 4 1 15,-1 0 2-15,1 0 8 16,-1 4 3-16,5 8 5 16,0 0 1-16,-4 4-2 15,-1 8 2-15,5 3-6 16,0 9-3-16,5 3-5 16,-1 5-2-16,1-1-1 0,-1 1-2 15,1-5-39-15,3-3-16 16,-3 0-121-1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24:12.672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7382 4275 164 0,'-5'0'63'0,"10"-4"-49"0,-5-3 11 16,0 3 2-16</inkml:trace>
  <inkml:trace contextRef="#ctx0" brushRef="#br0" timeOffset="176">7382 4252 353 0,'-5'-4'45'0,"1"0"-22"16,-1 4-7-16,5-4-5 0,0 12-4 15,0 0-2-15,0 11 2 16,-4 5 0-16,-5 4-3 0,9 11-1 15,0 9-1-15,0-5-2 16,0 4 3-16,4-3 2 16,1-9-13-16,4-3-7 15,-5-12-67-15,1-5-31 16,8-11 7 0</inkml:trace>
  <inkml:trace contextRef="#ctx0" brushRef="#br0" timeOffset="506">7333 4260 272 0,'-9'-20'101'0,"18"24"-78"0,0 0-9 16,-5-4-8-16,5 0-11 15,4-4-1-15,1 4 0 16,3 0 4-16,1 0 1 15,4 0 1-15,9 8 2 0,-4 0 3 16,4 3 4-16,-4 5-4 16,-1 4-1-16,-8 4 7 15,-9 3 2-15,4 1-4 16,-17 7-1-16,-9 1-2 16,-14-4 1-16,5-5-2 15,-18 1 0-15,-5-8-3 16,-4-5 1-16,10-7-4 15,3-16-2-15,9-3-51 0,14-13-24 16,13 0-40 0</inkml:trace>
  <inkml:trace contextRef="#ctx0" brushRef="#br0" timeOffset="1196">7994 4264 192 0,'0'-8'71'0,"0"8"-55"0,0 0-5 0,0 0-3 0,0 4-7 16,-9 0-1-16,5-4 18 16,-9-4 10-16,-5 4-14 15,0 0 6-15,-4 4 3 0,4 0-8 16,-8 3-1-16,17 1-10 15,-14 4-3-15,10 0 5 16,4 0 4-16,5 4-1 16,4-1 0-16,4 1-3 15,5-4-1-15,0-4-1 16,4 0 2-16,10-8-5 16,-1 0-3-16,0-4 1 15,0-8 2-15,0-4 0 0,-4 4 2 16,-5-3-2-16,1 7-1 15,-5-4 1 1,-5 4 1-16,-4 4-3 16,-4-4 0-16,-1 4 3 0,-4 4 1 15,0 0-4-15,9 16 3 16,0 0 1 0,0 0 1-16,18 3 2 15,4 1-5-15,5-4-1 16,4-4 2-16,5-4 1 15,-1-4-1-15,-4-8 1 16,-4-8 0-16,4 0 1 16,-13-4-2-16,-5-4 1 0,0-7-4 15,-13-5 0-15,0-7 1 16,0-5 0-16,0-3-3 16,-4 3 0-16,-5 9 4 15,5 3 1-15,4 13 2 16,0 11 2-16,-5 16-8 15,5 7-3-15,0 13 5 16,5 4 1-16,-5-1 1 16,4 5 1-16,5-5 0 15,-5 5 1-15,5-5-2 16,-4-3-2-16,-1-4-39 16,5-8-16-16,-4-5-85 15</inkml:trace>
  <inkml:trace contextRef="#ctx0" brushRef="#br0" timeOffset="1394">8136 4200 296 0,'-13'-27'110'0,"9"15"-86"0,4 4-6 16,17 12-15-16,6-8-5 15,8 0 1-15,9-4 1 16,0 0 0-16,-5-4-11 0,-4 1-3 15,-4-1-22-15,4 0-9 16,-18-4-51 0,5 4-32-16,4 12 58 0</inkml:trace>
  <inkml:trace contextRef="#ctx0" brushRef="#br0" timeOffset="2067">8621 4252 208 0,'0'4'79'0,"-5"8"-61"0,10-5 4 16,8 1-4-16,-9 0-9 15,-4-8-1-15,9 4 9 16,-9-4 4-16,0 0-11 16,0 0 5-16,-4 0 3 0,4-4-8 15,-5 0-3-15,-12 0-4 16,12 4-3-16,1 0 1 0,-19-4-1 15,10 0 2 1,4 0-1-16,-13-7-1 16,18-1 3-1,-1 0-2-15,-4-20 4 16,5 17 1 0,4 3-2-16,9-8-3 15,0 0 0-15,-5-3-1 16,9 7-5-16,-4 0 1 15,-4 12 2-15,-1-4 3 16,5 8 0-16,-9 0-1 16,0 20-4-1,-9-4 2-15,9-1 3 16,-9 5 2-16,5-4 1 16,4 4-5-16,-5-4 1 0,5-5 2 15,-4 5 1-15,8 0-1 16,-8-4 1-16,-5-4 0 15,9 4 1-15,0-5 2 16,0 1 1-16,-9 0-1 16,9 0-1-16,0 0-3 15,0-8 1-15,-4 4-2 16,-1-4-1-16,5 0 3 16,0 0 0-16,0 0-1 15,0 0 1-15,0 0-2 16,0 0-1-16,0 0 1 15,-4 0 1-15,4-4-3 16,0 4 0-16,0-4 1 16,4 0 0-16,-4 4 0 15,5-8-7-15,-5 8-3 16,0 0-32-16,0 0-12 16</inkml:trace>
  <inkml:trace contextRef="#ctx0" brushRef="#br0" timeOffset="5340">9162 4256 104 0,'0'-4'41'0,"-13"-4"-32"0,0 12 17 0,13-8 6 16,-18-4-2-16,5 4 0 0,-5-4-15 16,-9-4-4-16,9-4-7 15,1 1-1-15,-10-9 3 0,14 4 1 16,4-7 1-16,0-5-4 16,9 0-1-16,0 5 1 15,9 7 0-15,0 0-2 16,4 5-2-16,9 7 5 15,-4 4-5 1,0 4 0-16,0 8 0 16,-10 3 0-16,1 9 4 15,-4 8 2-15,-5 3 2 16,-5 9 0-16,1-9 0 16,-9 1 0-16,13-8-7 15,-5 3 0-15,-4-3 1 16,5-4 1-16,4-4 3 0,4-5 1 15,5 1-6-15,-4-4 0 16,12 0-1-16,-3-8 0 16,-1 0-5-16,5-4-1 15,8-4 7-15,-8 4 4 16,-5-4 0-16,5-7 0 16,-4-1-6-16,-6 4 1 15,-3-4 2-15,-1 8 1 16,-4-4-4-16,0 8 1 15,0 1-7-15,-4 3 0 16,-1 7 3-16,-3 1 2 0,8 4 2 16,-5 4 0-16,-4 0 0 15,9 3 0-15,0 5 2 16,0-4 3-16,14-4 0 16,3-4 0-16,-3-5-21 15,12-3-9-15,1-4-75 16</inkml:trace>
  <inkml:trace contextRef="#ctx0" brushRef="#br0" timeOffset="5686">9589 3873 128 0,'-9'-20'49'0,"13"16"-38"0,1 0-1 0,-5 4-3 16,0 0 14-16,0 0 9 15,0-4 2-15,0 0 3 16,-5 0-19-16,5 4 8 0,-4 0 4 16,-1 4-20-16,1 4-8 15,0 8 7-15,-5 4 7 16,9 7-7-16,0 9-1 15,0-1-2-15,0 1 2 16,0-5-3-16,0 5 0 0,0-12-1 16,13-1-2-16,-9 1-8 15,1-8-3-15,4-4-29 16,-9-4-12-16,9-1-55 16</inkml:trace>
  <inkml:trace contextRef="#ctx0" brushRef="#br0" timeOffset="6091">9420 4066 172 0,'-18'-16'66'0,"18"9"-52"0,0-5-1 15,5 20-3-15,4-12-7 16,4 0-2-16,5 0-3 16,4 0 1-16,4 0 1 15,6-4 2-15,8 4 1 0,-9 0-1 0,-9 0 1 16,13 4 0-16,-12-4 1 15,3 4-2-15,-8-8-2 16,0 0 1-16,-5 0 1 16,0 5 8-16,-13-1 3 15,5-8-2-15,-5 8 1 16,0 0 2-16,0 0 1 16,0 0 0-16,0 0 1 15,0 4-6-15,-5 0-2 16,5 8 0-16,0 4 0 15,0 11-2-15,-4-3-1 0,13 4-1 16,-9 3 0-16,0 9-2 16,0-8 1-16,0-5-2 15,9-3-1-15,-9 0 3 16,4-4-22 0,-4-5-9-16,0-3-59 15,0-8-61 1,-4-12 42-16</inkml:trace>
  <inkml:trace contextRef="#ctx0" brushRef="#br0" timeOffset="6272">9749 3758 240 0,'-14'-35'90'0,"28"39"-70"0,-1-4-7 15,-13 0-8-15,0 0-18 0,9 4-5 16,0 0-10-16,-5 0-5 15,-4 3 18-15,13 1-1 0,-8 0 3 16,-10 4-32 0,5 0-35-16,14 8 20 15</inkml:trace>
  <inkml:trace contextRef="#ctx0" brushRef="#br0" timeOffset="6931">9877 4019 212 0,'-8'-28'79'0,"21"20"-61"0,-22 16-1 0,13-12-5 15,1 4-6-15,-1-4-1 0,-4 4 3 16,5 0 3-16,-5 8-6 16,0 4 12-16,0 0 9 0,0 4-12 15,0-1-2-15,0 13-8 16,-5-8-3-16,5-8 0 15,0 7-1-15,-9 1 0 16,5-4 2-16,4 0-1 16,4-8 2-16,-8 0 2 15,4-8 2-15,4 3-3 16,-4-10-1-16,5 3-3 16,-5-12-1-16,9 4 1 15,0-8 0-15,-5 4 0 0,9-11-3 16,-8 3 2-1,8 8-1-15,-4 5 0 16,4 3 0-16,-4 0 0 16,5 12 0-1,-1 4 0-15,0 7 4 16,-8 9-3-16,4-4-2 16,-1 3 2-16,-3-7 2 15,-1 8 0-15,-8-8-1 16,8-8 1-16,-8 0 1 15,4-1-1-15,-5-3 2 16,5-4 0-16,0 0 1 16,0 0 0-16,9-11 0 15,-4-5-5-15,8 0-1 0,5-4 1 16,-5 0 0-16,9 1-2 16,-4 3 0-16,4 4 2 15,-8 4 0-15,8 0-4 16,-4 20 1-1,-5-4 0-15,-4 16 6 16,4-1-1 0,-13 1 0-16,9-4 2 15,-5 0 0-15,1-1-50 16,-1-3-22-16,5-4-46 16</inkml:trace>
  <inkml:trace contextRef="#ctx0" brushRef="#br0" timeOffset="7308">10388 4165 208 0,'-13'-36'79'0,"8"40"-61"0,10-4-7 0,-5-4-7 16,0 0-9-16,0 0 1 16,0 4 4-16,13 8 2 15,0-8 0-15,5-4 5 0,-4 4 3 16,-1 0-1-16,18-11 0 15,-13 7-3 1,4-4-4-16,-13 0-1 16,4-4 2-16,0-4 2 15,-13-4-4-15,0 9-1 0,0-1 4 16,-13 4 5-16,13 4-1 16,-18 4 7-1,-8 8-1-15,12 4-1 16,-8 7 1-16,4 5-5 15,5 0-1-15,4 3-4 16,5-3-1-16,-5-4 3 16,31 0 1-16,0-5-1 15,9-3-1-15,14-4-21 16,-5-8-9-16,4-8-106 16</inkml:trace>
  <inkml:trace contextRef="#ctx0" brushRef="#br0" timeOffset="-91809">7430 734 172 0,'5'-19'66'0,"-10"7"-52"0,5 8-3 15,0 0-9 1,0-4 8-16,-4 0 12 16,-1 0 9-16,-3 4-16 15,-10-4 7-15,5 4 5 0,-10 0-9 16,1 1-2-16,-9 3-3 16,9 7-1-16,-5 5 0 15,1 8 2-15,-1 8 2 16,0-1 2-16,1 5-6 15,8-1-2-15,4 1-3 16,14 0 0-16,5-9-4 0,17 1-2 16,5-8 6-16,8-4 5 15,5-5-35-15,9-10-15 16,-4-5-33-16,3-4-13 16,-12-12-35-1</inkml:trace>
  <inkml:trace contextRef="#ctx0" brushRef="#br0" timeOffset="-91508">7723 367 256 0,'9'-16'96'15,"-9"13"-75"-15,0-9-10 0,0 12-8 0,5 4-5 16,-5 0 1-16,4 3 18 15,-4 5 9-15,0 0-13 16,5 4 15-16,4 8 8 0,-5 7-8 16,5 5-4-16,4 7-11 15,-4 5-6-15,0-5-4 16,0 4 0-16,0 1-2 16,0-9-1-16,-1-7 1 15,1-1-41 1,-4-7-20-16,-1-4-84 15,5-1-42-15,4-7 93 16</inkml:trace>
  <inkml:trace contextRef="#ctx0" brushRef="#br0" timeOffset="-90683">8243 695 88 0,'0'0'33'0,"0"-8"-26"0,0 0 0 15,0 8-1-15,9-4 13 0,-9 4 10 16,0 0 5-16,0-4 1 16,0 0-5-16,4 0-4 15,-4 4-14-15,0-4-3 0,-4 0 1 16,-5 0 0-16,0 1 7 16,-4-1-3-1,0-4-3-15,-1 4 0 16,1 4-2-16,0 0 0 15,-1 4-3-15,-4 8 1 16,10-9 5-16,-10 9 2 16,0 0-5-16,0 0-1 15,1 4-2-15,3 0-1 16,1-1-1-16,0 5 2 0,4 0 1 16,9 0 3-16,4-9-5 15,9 1-1-15,5 0-4 16,0-4-1-16,4-4 1 15,5 0 0-15,-5-16 0 16,0 8 0-16,0-4-3 16,-4-4 0-16,-4-3-1 15,-10-9 3-15,9 0 2 16,-8 1 2-16,-5 3-4 16,0 0 1-16,4 0 0 15,-4 8 2-15,-4 5-3 16,4-1-2-16,4 16 6 15,-4 3 3-15,0 5 3 0,0 8 2 16,9 0-5-16,-9 3-4 16,9 1 5-16,-9-1 3 15,13-3-27-15,-4 0-11 16,0-4-30-16,4-9-14 16,1 1-56-1</inkml:trace>
  <inkml:trace contextRef="#ctx0" brushRef="#br0" timeOffset="-90187">8665 521 160 0,'-13'-16'60'0,"-5"20"-47"0,5-8 13 16,13 4 0-16,0 0 1 15,-5 0 3-15,1 0-3 16,-1 0-2-16,1 4-13 16,-10 4-3-16,-3 4-2 0,-1 0-3 15,0 4-1-15,-17 3-3 16,17 1-1-16,5-4 1 16,-5 0 2-16,0 0 3 15,9-1 2-15,9 1-6 16,0-8 0-16,-4 4 10 15,4-4 5-15,4 0 0 16,9-8 1-16,-13 0-3 0,14 8-1 16,-1-8 1-16,5 4 4 15,-9-4-6-15,9 7-2 16,-1 5-8-16,1 0-1 16,4 4-3-16,-4 0 0 15,0-1 4-15,-5 5 3 16,-8 0 0-16,-5-4 2 15,-5 0-2-15,-4-1 2 16,-22-7-4-16,18 4-2 16,-5-4-9-16,-4-8-5 15,-9-4-20-15,9-8-8 16,4-12-26-16,13 5-7 16,-4-5-51-1</inkml:trace>
  <inkml:trace contextRef="#ctx0" brushRef="#br0" timeOffset="-89753">8976 529 184 0,'0'-8'71'0,"0"0"-55"0,-9 0 6 16,9 8 2-16,0-4-4 15,0 1 0-15,-4-1 1 16,-5 0-1-1,0 4-11-15,-5 0-3 0,1 4-2 0,-5 3 0 16,-4 5 2-16,13 0 1 16,-13 4-6-16,9-4 0 15,-5 4-1-15,5-1 2 16,4-3 1-16,0 0 1 16,4-4 2-16,5 4 1 15,5-4 1-15,4 4 2 16,0-5-5-16,13 1-1 15,0 0 0-15,5-4 2 16,-10 8 1-16,10 0 1 16,-5 0-4-16,1 3-3 15,-10-7 2-15,-4 12 0 16,0 4 3-16,-18-4 1 16,4-5 8-16,-8 5 2 15,-5-4-15-15,-8-4-8 0,3-8-6 16,-8 0-1-16,0-4-31 15,9-4-13-15,9-12-56 16</inkml:trace>
  <inkml:trace contextRef="#ctx0" brushRef="#br0" timeOffset="-89211">9478 537 200 0,'4'-8'74'0,"-4"0"-58"0,9 4 14 15,-5 4 1-15,-4 0-5 0,0 0-1 16,0 4 0-16,0 4 1 15,-4 8-14-15,-5 4-2 0,9 3 0 16,-4 5-2-16,-1 7 3 16,1-7-2-16,-1 8 2 15,1-9-4-15,-5-3 1 16,9 0-7-16,0-9-3 0,-4 1 5 16,-5-8 3-16,9 0-6 15,0-12-1-15,0-8 0 16,9-8 0-16,-5-3-2 15,5-5 2-15,4-7 1 16,5-5 0-16,0-3 0 16,0 7 2-16,8 5-3 15,1 3 0-15,-9 8 1 16,17 8-3 0,-8 8 0-16,8 4 2 15,-8 8 0-15,4 12-2 16,-13 4 0-16,-5 3 4 15,0-3 1-15,-8 4-3 16,-5-1 1-16,-5 1 0 16,1-8 0-16,8-8-36 0,-4-5-15 15,0-10-84 1</inkml:trace>
  <inkml:trace contextRef="#ctx0" brushRef="#br0" timeOffset="-88761">10162 415 220 0,'0'-20'85'0,"0"20"-66"0,0-4-8 0,0 4-8 16,-5 0 4-16,-4 0 5 15,-8 0 12-15,3 4 7 0,-4 0-16 16,-8 0 3-16,8 8 2 0,5 3-9 15,-1 5-3-15,-3 4-5 16,3 7 0-16,14-3 0 16,0 4 3-16,0-5-1 15,0-3 0-15,14-8-3 16,-1 3-2-16,0-11 3 16,1 0 0-16,3-16-4 15,1-7 1 1,0-13 0-16,-5-4 0 15,9 5 0-15,-4-1 2 16,-4 4 3-16,-1 9 7 16,-4-1 2-16,-9 4-3 15,13 4-1-15,-13 8-6 16,9 4-1-16,-5 8-1 0,1 12-2 16,-5-1 3-16,9 5 0 15,-9 0-1-15,4-1 1 16,-4-3-26-16,0 3-10 15,13-3-32-15,-8-12-11 16</inkml:trace>
  <inkml:trace contextRef="#ctx0" brushRef="#br0" timeOffset="-88069">10370 458 244 0,'0'-20'90'0,"14"20"-70"0,-14-8 8 0,4 8 0 0,-4 0-4 16,0 0 3-16,13 8-6 16,-8 0-1-16,-5 4-11 15,9 8 6-15,-5 3 2 0,-4 5-12 16,0 0-2-16,-4-5 2 16,-5 1 4-16,9 4-10 15,-5-1-3-15,1-11 4 16,-5 0 4-16,9-8 0 15,0 0 1-15,0-8-6 16,0-8 1-16,9-4 0 16,-5-4 0-16,10-4-5 15,-1-7-1-15,5 3 3 16,-5 0 3-16,1 1-1 0,-6-5-2 16,15 4 2-16,-6 1 2 15,-3 3 4-15,3 0 2 16,1 12-1-1,4 4-1-15,-4 8-1 16,-4 8-2-16,-6 8 1 16,6 4-2-16,-14 3 2 15,0-3-2-15,0 4 2 16,0-5-2-16,0-3 2 16,-5-4-2-16,-4-4-1 15,9 0 3-15,0-12 0 16,0-4-4-16,0-4 1 0,0-8 0 15,14-8 2-15,-5 1-1 16,4-5-1-16,-4 0-2 16,13 1 1-16,-4-1 1 15,0 8 0-15,8 4 0 16,-4 1 0-16,1 7 0 16,-1 4 0-16,0 8 0 15,-4 8 0-15,-5 7-3 16,0 9 0-16,-4 4 2 15,-9 3 2-15,9 1 0 16,-4-5-1-16,-5 1-13 16,0-12-4-16,0-9-26 15,0 1-13-15,9-8-67 16,-1-8-51-16,1-4 72 16</inkml:trace>
  <inkml:trace contextRef="#ctx0" brushRef="#br0" timeOffset="-87979">11085 501 236 0,'0'-15'90'0,"9"11"-70"0,5 0-3 0,-6 0-7 15,6 4-6-15,8-4 2 16</inkml:trace>
  <inkml:trace contextRef="#ctx0" brushRef="#br0" timeOffset="-87649">11183 466 406 0,'18'-4'14'0,"0"-4"1"15,-1 0-11-15,-3 0-3 16,-1 0 1-16,-9-3 1 15,5 7-4-15,-4-4 1 0,-5 0-2 16,-5-4 0-16,-4 0 11 16,5 4 3-16,-14-4-1 15,-8 12-1-15,8 0 0 16,0 8 4-16,-4 4-4 16,0 4 2-16,-5 4-3 15,14 11 2-15,13 5 3 16,9-1 3-16,-1 1 0 15,32 3 1-15,-4-11-9 16,17 4-3-16,-4-17-2 16,9-3 2-16,-14-8-5 15,-8-4-1-15,-5-4-2 16,-9-4-2-16,-17-4-57 0,-10-7-26 16,-4 3-69-1</inkml:trace>
  <inkml:trace contextRef="#ctx0" brushRef="#br0" timeOffset="-69365">7048 2152 140 0,'0'-16'55'0,"5"16"-43"0,4-12 3 0,-9 12-1 15,4 0-7-15,-4 0-2 16,0-4 6-16,-4 4 5 16,4 0-8-16,0 0 4 0,0 0 2 15,0-4 1-15,0 0 1 16,0 4-8-16,0 4-5 16,4 0-2-16,5-4 1 15,-9 4 1-15,0-12 3 16,0 8-1-16,5 0 2 15,-5-4 0-15,0 4 3 16,0 0-3-16,0 0 1 0,0-4-3 16,0 4 0-16,0 0 3 15,0-4 3-15,8 4-6 16,-8-4-1-16,-8 0 0 16,8 0 2-16,0-4 1 15,-9 5 1-15,9 3-2 16,0-4-1-16,0 4-3 15,0 0 1-15,0-4-2 16,9 4-1-16,-9 0 3 16,13 11 0-16,-9 5 3 15,10 4 1-15,-6-4-3 16,10 4-3 0,0-1 2-16,4-7-2 15,-4 0-1-15,4 0 1 16,0-8 1-16,1 0-1 0,-1-8-1 15,-4-8-2-15,-1 0-1 16,-3-4-3-16,-5 0 1 16,-5-3 3-16,0-5 3 15,-8 4 0-15,0 1-1 16,4 3-2-16,-5 4 1 16,1 4 1-16,-1 4 0 15,1 8 0-15,4 8 2 16,-5 4 8-16,5 7 3 15,-4 5 5-15,-5 4 1 16,9 3-6-16,-9 5 0 16,5 3-4-16,-1 8 2 0,1 5-6 15,-1-5-1-15,1 4-2 16,-1-7 1-16,1-5-2 16,0-15-1-16,-5-5 1 15,4-3 1-15,-4-4-10 16,-4-16-2-16,-5-8-28 15,1-8-11-15,-10-8-29 16,9-3-14-16,5-1-27 16</inkml:trace>
  <inkml:trace contextRef="#ctx0" brushRef="#br0" timeOffset="-68944">7510 2187 176 0,'0'-8'68'0,"5"12"-52"0,-1 4-14 0,-4-8-8 15,0 0 18-15,0 4 11 16,0-8 12-16,0 4 5 16,0 0-21-16,0 0 5 0,-4 4 3 15,-1 8-6-15,1-4-2 16,-1 8-5-16,1-1-1 15,-5 1-1-15,9 4 2 16,9 0 4-16,0-5 1 0,4 1-17 16,0-4-8-16,14-4 7 15,-5-4 3-15,1-4-1 16,3-8 0-16,-4-4-10 16,-4-4-3-16,-5 1 5 15,1-1 2-15,-14 0 3 16,-5-4 0-16,-4 4-3 15,-8 5 2-15,-10 3 1 16,9 4 0-16,-8 4-11 16,3 0-3-16,6 0-17 15,3 4-8-15,5 0-37 16,9-4-16-16,18 11-9 16</inkml:trace>
  <inkml:trace contextRef="#ctx0" brushRef="#br0" timeOffset="-68433">8052 2148 216 0,'-4'-36'82'0,"-1"24"-64"0,1 0-4 0,-1 12-6 16,-4-4-3-16,1 4 2 15,-6-3 8-15,-4 6 4 16,5 1-9-16,-5 4 10 0,1 8 3 15,-1 0-5-15,0 0-3 16,5-4-8-16,-1 11-3 16,6-11-2-16,-1 8 1 0,9-4-2 15,4-5-1-15,9-3 1 16,1-8-1-16,-5-4-5 16,4-4 1-16,5-3 2 15,-5-5 1-15,-4-4 1 16,0 0 0-16,0-3 0 15,-9 3 0-15,-5 0 4 16,1 8 2-16,4 4 0 16,-5 5 1-16,1 6 5 15,-5 17 2-15,9 4 1 16,0 4 4-16,0 7 0 16,0 1 3-16,0 7-6 15,0 4-1-15,9 9-7 16,-9-1-3-16,0-8 4 15,-9 5 2-15,5-5-13 0,-5-11-5 16,4-9 3-16,-12-3 3 16,3-8-3-16,-4-8 1 15,-8-8-28-15,8-12-9 16,9-4-37-16,-4-8-16 16,8-3-42-1</inkml:trace>
  <inkml:trace contextRef="#ctx0" brushRef="#br0" timeOffset="-67953">8501 2136 176 0,'-14'-36'66'0,"14"44"-52"0,-4 0 6 16,-1-4 10-1,-12-16-4-15,-6 4 4 16,6 4 2-16,-10 0-18 16,-4 0 1-16,4 8-1 0,1 0 1 15,-1 4 1-15,5-4-4 16,4 20 0 0,0 0-3-16,5-1-2 15,13 1-2-15,13-8-1 16,-4-1 0-16,0-3-5 0,13-4 1 15,0-4 0-15,-4-8 0 16,-4 0 0-16,12-4 2 16,-8-7-1-16,0-5-1 15,-14 0 1-15,5 0-1 16,0 5 2-16,-9-1 1 16,4 0-1-16,-4 12 1 15,0 4 2-15,0 8 2 16,0 8 3-16,0 7 1 15,0 5-3-15,0 0-3 16,0 3-2-16,5-3 0 16,8 0-26-16,0-5-12 15,5-7-79-15,13-8-75 16,9-8 58-16</inkml:trace>
  <inkml:trace contextRef="#ctx0" brushRef="#br0" timeOffset="-66948">9016 2088 180 0,'-5'4'68'0,"19"0"-52"0,-23-8 14 0,9 4 4 16,0 0-6-16,4 0-2 16,-4 0-3-16,0 0-3 15,5 0-4-15,-1 0-2 16,9 0-4-16,1-4-1 16,-1 0-5-16,5 1-3 15,0-5 0-15,4-4-1 0,0-8 0 16,-9 4 2-16,-4-3-1 15,0 7-1-15,0-8 1 16,-5 4-1-16,-4 4 0 16,-4-7 0-16,-9 3 0 15,-1 0 2-15,1 4 1 16,-5 4 1-16,1 4 2 16,-1 8 1-16,-4 8 3 15,4 8 4-15,0 4-4 16,5 7 0-16,4 5 0 15,9 3 1-15,4-3-5 16,14 3-4-16,4-7 1 0,9-5 2 16,-4-7-18-16,4-8-8 15,0-4-29-15,9-4-11 16,-9-8-76 0</inkml:trace>
  <inkml:trace contextRef="#ctx0" brushRef="#br0" timeOffset="-66691">9393 1784 244 0,'5'-3'93'0,"-5"6"-72"0,4 5 7 0,1 0 0 0,-5 0-2 15,13 8 2-15,-4 4-4 16,0 7-1-16,0 5-12 15,-5 3 7-15,9 1 2 0,-4-4-21 16,-4 7-8-16,-1-11 5 16,-4-5 6-16,0-7-11 15,9 0-6-15,-9-4-43 16,4-4-20-16,5-12-50 16</inkml:trace>
  <inkml:trace contextRef="#ctx0" brushRef="#br0" timeOffset="-66480">9575 1848 220 0,'-4'-4'85'0,"-9"16"-66"0,13-9 8 0,0 5 0 16,-9 8-3-16,-5 0 1 16,-8 8-1-16,4-1 2 15,-8 5-14-15,-5-4-2 0,9 7 0 16,-1-11-6-16,6 4 0 15,-1-1-15-15,4-11-8 16,10-4-39-16,4-8-15 16,13 0-44-1</inkml:trace>
  <inkml:trace contextRef="#ctx0" brushRef="#br0" timeOffset="-66166">9726 1836 228 0,'-8'-8'85'0,"30"8"-66"0,-22 0 19 16,0 0 5-16,0 0-11 16,0 0-3-16,9 4-4 15,-18 4-1-15,9 8-13 16,9 3-2-16,-9 9 1 0,-9 3 0 15,9 5 2-15,0 11-2 16,0-3 1-16,0-1-6 16,0-3-3-16,9-5-1 0,-18-3 1 15,9-5-14-15,0-7-7 16,0 0-23-16,0-8-9 16,-5-12-52-1,5 0-66-15,5-8 48 16</inkml:trace>
  <inkml:trace contextRef="#ctx0" brushRef="#br0" timeOffset="-65896">9709 1879 248 0,'9'-35'93'0,"-18"23"-72"0,26-4 7 0,-8 12-2 16,-4-4-8-16,8 4 2 15,5-4-2-15,4 0 0 0,0 5-9 16,5-1-3-16,-9 4 0 0,13 4-1 15,-5 7 2-15,-8 9-2 16,-9 4 0-16,-5 7 3 16,-4 5 3-16,-17-5-2 15,-1 1 2-15,-4-8-6 16,0-1-3-16,-10-3-4 16,6-16 1-16,-1-4-34 15,14-12-17-15,8-11-50 16,5 3-21-16,18 0 19 15</inkml:trace>
  <inkml:trace contextRef="#ctx0" brushRef="#br0" timeOffset="-65041">10073 1895 208 0,'9'16'77'0,"4"-12"-60"0,-4 12 4 0,-5-9-1 16,1-3-6-16,-1 4 2 15,10-4 2-15,-6-4 3 16,1-4-11-16,14-4-6 0,-10 0-2 16,-4-3-2-16,13-5 0 15,-13 0 0-15,4-4 0 16,-13 5 6-16,0-5 6 16,0 0-6-16,-4 4-3 15,-5 4 6-15,-9 1 4 16,5 7-2-16,-9 0 1 0,-1 8-1 15,1 4 1-15,4 7-2 16,5 9-1-16,0 4-3 16,4 3 1-16,9 1-6 15,13-1-1-15,0 1 0 16,5-4 0-16,4-9-22 16,1-7-8-16,8-4-14 15,0-8-3-15,-5-8-5 16,-8-4-3-16,-4-11 4 15,-1-5 4-15,0-4 43 16,-8 1 21-16,8-1 22 16,-9 1 9-16,5 3-1 15,-4 4-2-15,4 5-11 0,-5 3-4 16,9 4-2 0,-8 4 2-16,4 4-7 0,-5 8-4 15,9 4-7-15,1 8-2 16,-10 7 0-16,5 5 1 15,-4 4-3-15,-5 3-3 16,13 1-2-16,-13-1-3 16,0-7 1-16,0-4 1 15,-5 3-3-15,5-11 0 16,0-8-4-16,-8-4-1 16,8-4-13-16,-5-12-3 15,5-8 12-15,0-7 7 16,0 3 3-16,5-8 0 15,3 1 1-15,1-1-1 0,5 1 2 16,3-1 3-16,6 0-7 16,-1 5 0-16,0 7 0 15,0 4 1-15,0 4-2 16,1 8 2-16,-6 8 5 16,-3 4 5-16,-5 8-5 15,-5 4-2-15,-4 4 1 16,-13-1 0-16,-1-3 1 15,6-4 0-15,-6-4-2 16,1-4 1-16,0-8 0 16,-1-8 1-16,14 0-7 15,-4-8 0-15,4 0-8 16,4-4-3-16,5 1-10 16,-4-1-5-16,12 0-22 0,-3 0-10 15,3 5-66 1</inkml:trace>
  <inkml:trace contextRef="#ctx0" brushRef="#br0" timeOffset="-64770">10797 1603 160 0,'13'-16'63'0,"-4"16"-49"0,0-8 25 0,0 4 9 15,-5 0 2-15,9 0 3 16,-8 0-5-16,8-4-3 0,-4 5-24 15,-4-1 1-15,8 11 1 16,-9 1-1-16,-4 4-1 0,14 8-7 16,-14 4-1-16,9 3-4 15,-5 9 0-15,0 3-8 16,5 1-2-16,-4-5-3 16,-5-3 3-16,9-4-33 15,-5-9-14-15,-4-7-45 16,0-12-18-16,0 4-23 15</inkml:trace>
  <inkml:trace contextRef="#ctx0" brushRef="#br0" timeOffset="-64590">10779 1709 280 0,'-18'-15'104'0,"18"15"-81"0,0-4 5 0,5 4-4 15,4 0-10-15,8-4 0 16,10 0-8-16,4 0-4 15,5-4-1-15,-5 4-6 0,9-8-1 16,-5 12-22-16,-4-8-8 16,-17-4-44-16,-10 12-16 15,-8 0 4 1</inkml:trace>
  <inkml:trace contextRef="#ctx0" brushRef="#br0" timeOffset="-63674">8794 2479 200 0,'-5'-19'74'0,"10"15"-58"0,-1-4 16 16,1 8 2-16,-5-4-6 15,0 0 0-15,9 0-2 16,-5 0-1-16,-4 4-14 16,0 0 4-16,0 12 5 0,9 7-5 15,-9 9 2-15,-9 4 1 16,9 3 1-16,-4 9-10 16,-5-9-3-16,9-3-6 0,0-1-3 15,0-3 2-15,0-4 2 16,0-1 0-16,0-15 2 15,0-4-2 1,0 0-1-16,0-12-13 16,9 4 7-16,-5-12-6 15,14-7 7-15,-9-5 5 16,4-7 2-16,0 3 4 16,5 0-3-16,-5 5-2 0,5 7 0 15,0 4-4-15,0 4 0 16,-5 5-1-16,14 7 5 31,-1 7-1-31,-4 9 9 16,-4 4-5-16,-4 16 1 15,-14-1-8-15,13-7-2 16,-9 11-1-16,-8-11 4 16,-1-12-41-16,5-9-18 0,14 5-82 15</inkml:trace>
  <inkml:trace contextRef="#ctx0" brushRef="#br0" timeOffset="-63223">9475 2463 244 0,'4'-27'93'0,"-4"19"-72"0,-4 0 7 15,4 8 0-15,-9 0-4 0,0 0 1 16,-4 0-3-16,-1 0-2 15,-3 0-10-15,-6 4 0 0,6 4 3 16,-1 4-5-16,0 3 0 16,0 5-2-16,5 0-1 15,4 4 3-15,-4-1 5 16,13 1-5-16,0-4-2 16,13 3-3-16,-4-7 0 15,4-4-2-15,5-8-1 16,4-8-4-16,0-4 0 15,-4-4 0-15,0-7-1 16,0-1 4-16,-5-4 0 16,-4 1 1-16,-5 3 0 15,1 0-11-15,-1 8-5 0,-4 4 16 16,0 4 9-16,0 4-1 16,-4 8 0-16,-1 8-2 15,1 4-1-15,4 3-1 16,0 5 0-16,0-4-2 15,0-1-2-15,4-7-19 16,5 0-10-16,-4-8-40 16,-1-4-16-16,14 0-49 15</inkml:trace>
  <inkml:trace contextRef="#ctx0" brushRef="#br0" timeOffset="-62564">9615 2428 224 0,'18'-24'85'0,"-18"24"-66"0,0-12 25 0,0 8 25 16,9 8-39-16,-5-4 15 16,1 0-28-16,-1 4 11 15,1 8-17-15,-1 4 12 16,-4 4-13-16,0 3-1 16,9 1-5-16,-18 4-1 15,9 3-1-15,0-3 1 16,-4-4-2-16,-5-5 2 15,9 1-2-15,-9-4 6 16,9 0-4-16,-9-8-5 16,9-1 0-16,0-10-8 15,0-1 6-15,9-12 1 16,0 0 3-16,-5-12 0 16,5 5 0-16,0-13-3 15,4 9 2-15,-4-5 5 16,5 8-2-16,3 1-1 15,-3 11 0-15,-5-4-6 16,4 8 3-16,-4 4-3 16,4 4 2-16,0 4 0 15,1 8 1-15,-10 4 4 16,-4 3-1-16,9 5 2 16,-4 0-2-16,-5-1 2 15,0-3-2-15,-5-4 2 16,5-4-2-16,-9-8 4 0,18 0-3 15,-9-12 1 1,5 4-1-16,-5-12-4 0,8 0 1 16,-3-7-1-16,8 7 0 0,1-8 2 15,-1 4 0-15,-4-3-3 16,13 7 2-16,-4 0-4 16,-1 4 3-16,1 4 1 15,-4 4 1-15,3 8 2 16,-3 4-1-16,-1 8 4 15,0 8-3-15,-8-1 1 16,-5 5-1-16,0-4-8 16,0-1 3-16,-5-7-43 15,5 0 26-15,0-8-94 16,5 0 64-16,-5-16-105 16,13 4 88-16</inkml:trace>
  <inkml:trace contextRef="#ctx0" brushRef="#br0" timeOffset="-62113">10202 2440 248 0,'0'-8'93'0,"0"8"-72"0,4-4 11 16,5 0 12-1,-5 4-26-15,1-4 6 16,8 4-14-16,0-4 7 16,5 8-9-16,-4-4 4 15,3 0-7-15,6-4 2 16,-6 0-4-16,-3-4 0 15,-1 4-1-15,-4-8 1 0,4 8-2 16,-4-11 4-16,-5 7-3 0,-8-8 1 16,4 8-1-16,-9-4 1 15,5 8-2-15,-10-4 8 16,1 4-5-16,-5 4 12 16,5 4-9-16,-14 4 12 15,10 4-11-15,3 4 7 16,5 8-8-16,0 3 2 15,9 5-5-15,5-1 5 16,8 1-6-16,1-4 3 16,12-5-3-16,5-7 0 15,0 0-1-15,0-8 5 16,1 4-4-16,-6-12 14 16,-4 0-9-16,5-4 9 15,-9 0-9-15,-9 0 0 16,4 4-5-16,-9-4-19 15,1 4 8-15,-5-4-72 16,9 8 45-16,-9 0-177 16,4 0 118-16</inkml:trace>
  <inkml:trace contextRef="#ctx0" brushRef="#br0" timeOffset="-49922">7226 3383 168 0,'5'-4'66'0,"-19"-8"-52"0,14 1 12 0,9 11 1 16,-4-8-7-16,-5 4-1 15,0 0-7-15,0 0-2 16,0 4-6-16,0 8 6 0,0 8 5 16,0 11-1-16,0 1 0 15,0 3-2-15,0 5 2 16,0-1-7-16,0 1-4 15,8 3 0-15,-8 1 2 16,9-1 0-16,-4-3 2 16,-1-1-6-16,5 1-3 15,0-8-6-15,0-5-2 16,-5 1-26-16,1-4-9 0,-5-20-59 16,0 0 4-1</inkml:trace>
  <inkml:trace contextRef="#ctx0" brushRef="#br0" timeOffset="-49637">7239 3521 176 0,'0'-39'66'0,"5"7"-52"0,-5 13-3 16,4 3 29 0,1-8-18-16,4 0 0 15,4 5-2-15,5-1-12 16,4 8-2-16,9 4 0 0,5 0 1 15,-1 8 3-15,-4 12-1 16,5 4 2-16,-10 8-2 0,-8 3 2 16,-13-3-6-16,-5 4-1 15,-5-5 2-15,-8 1 1 16,-1 0-3-16,-8-5-3 16,-9-3-5-16,4-4-2 15,10-4-26-15,-5-8-9 16,13-4-43-1,9-4-52-15,9 0 37 16</inkml:trace>
  <inkml:trace contextRef="#ctx0" brushRef="#br0" timeOffset="-48691">7954 3356 200 0,'0'-12'74'0,"-13"16"-58"0,13-12-4 16,0 8-6-16,0 0-6 16,-4-4 2-16,-1-4 16 15,-4 0 9-15,-4-4-14 16,-5 8 0-16,0 0-2 0,-4 4 2 16,-9 0 3-16,0 8-7 15,9 4-1-15,-5 0-4 16,1 8-1-16,8 11-1 15,0-7 1-15,9 4-2 16,5-5 2-16,8-3-2 0,5-4 2 16,4 4 0-16,10-13 1 15,-1-3-2-15,0-8 1 16,5 0-2-16,-1-19 2 16,-4 3 0-1,-4-8-4-15,-4 1 1 16,8 7 0-16,-13-8 2 15,-5 9-3-15,1 3-2 16,-5 4 4-16,0 0 1 16,0 4 2-16,0 8 0 15,0 12-5-15,0-4-1 16,0 8 3-16,4 4 3 16,5 3 1-16,-5 1 2 15,5-4-6-15,9-1-1 0,4-11 0 16,0 8 2-16,1-8 1 15,3 0 3-15,1-12-8 16,-5-4 0-16,0-4-2 16,-4 0 2-16,-5-11 3 15,-4-1 2-15,0 0-4 16,-4-3-1-16,3 3 1 16,-8 4 2-16,0 4 6 15,5 5 4-15,-5 3-15 16,4 8-7-16,5 4 3 15,-4 4 4-15,8 3 3 16,-4 5 3-16,9 4 3 16,-1-8 4-16,1 4-9 15,-5-9-2-15,14 5 1 0,-5-12 2 16,-8 0 0-16,8-15-1 16,0-1-2-16,-9-4-1 15,1 0 2-15,-10-3 2 16,9-1-2-16,-13 0-2 15,0 4 2-15,0 5 2 16,0-1-2-16,0 8 0 16,-13 4-1-16,13 8 0 15,0 12 6-15,0 11 2 16,-9 5 4-16,5 7 1 16,8 13-3-16,-4 3 0 15,-4-8-3-15,8 1 2 16,-4-1-4-16,0-3-2 0,-4-1 0 15,-5-7-1-15,0-5 0 16,9-7 2-16,-4-4-14 16,-5-13-7-16,0-7-30 15,0-4-11-15,-4-7-24 16,8-5-8-16,5 0 1 16</inkml:trace>
  <inkml:trace contextRef="#ctx0" brushRef="#br0" timeOffset="-47175">8661 3154 212 0,'-9'-23'82'0,"9"15"-64"0,0 4-4 16,0 0 27-16,0 0-16 15,9 0-3-15,-5 0-1 16,-4 4-13-16,0 8 2 0,9 0 3 15,-5 4 2-15,-4 11 0 16,0 5-10-16,0 4-2 16,0-1-3-16,-4 5 0 15,-5-1 4-15,5-11 2 16,4 3-2-16,-9-3-3 16,9-4 0-16,-5-4-1 15,5-8 4-15,-4-4 2 16,-1-1-5-16,5-22-4 15,5-9 0-15,-5-3 0 16,9-5 1-16,0 0 0 16,4 1 0-16,0 3 2 15,-4 1 2-15,13 3-3 16,-4 4 0-16,0 9-1 16,0-1 0-16,4 8 0 15,-4 4-2-15,-1 8 3 16,-3 4 0-16,-10 8 1 15,5 7 2-15,-5 1-1 16,-4 4-1-16,0-1-2 16,-4 1 1-16,4-4 3 15,-9-5 3-15,9-3-2 0,0-4-2 16,0-4 0-16,0-8 1 16,9-4 1-16,0-8 1 15,4-4-5-15,0-3-1 16,5-9 1-16,4 0 0 15,1 1 1-15,-10-1 0 16,14 4 0-16,-14 5 2 16,5 3-3-16,-5 4 0 15,0 4-1-15,-4 0 0 16,0 12-3 0,4 4 1-16,-4 4 2 15,5 4 1-15,-5 3 1 16,4 9 0-16,-4 0 2 0,0-5-1 15,-5 1-1-15,9-4 1 16,-4-4 1-16,0-5 1 16,13-7 1-16,1-4-2 15,3-4-2-15,1-3-2 16,-5-5 1-16,9-4 1 16,-9-4 0-16,-4-7 0 15,0-1 0-15,-5 0-3 16,-8 1 2-16,-5 3 1 15,0 4 2-15,0 0-1 16,-9 5-1-16,0 3-4 16,-4 8-2-16,-5 4 3 15,0 4 3-15,5 8-4 0,-1 3 1 16,1 9 5-16,0 0 4 16,13-1-6-16,0 5 1 15,9-4 3-15,4 0 5 16,5-5-7-16,4-3-1 15,5-8-3-15,4-8 0 16,0-8-7-16,0-4-2 16,0-4 1-16,-4-7 4 15,-5 3 3-15,0-4 4 16,-4-3-2-16,-5-1 0 16,5 8 3-16,-5 1 1 15,0 3-4-15,-8 4-1 16,4 4 1-16,-5 4 0 15,-4 0 5-15,0 4 2 0,9 12 2 16,-9 4 0-16,0 7-4 16,5 1-1-16,-5 0-1 15,8-1-2-15,-3 1 3 16,-1-4 0-16,10-4-1 16,-1-4 1-1,0-5 0-15,5-7-1 16,-5-3-2-16,5-5 1 15,-5-4-1-15,5 0-3 16,4 0 2-16,-13 0-1 16,5 0 0-16,-1 1 2 15,0 3 2-15,-8 4-3 16,4 0 0-16,-5 8-1 0,9 4 0 16,1-1 2-16,-10 5 0 15,18 0 0-15,-13 0 0 16,18 0 0-16,-9-4 2 15,13 0-1-15,-5-8-1 16,1-4 1-16,-5-4-1 16,9-4 0-16,-4-4 2 15,-9-8-6-15,4-3 1 16,-4-5 3-16,-14 5 4 16,9-5-3-16,-8 8-3 15,-1 5-2-15,-4 3 0 16,0 4 0-16,0 8 3 15,0 4 0-15,0 16 1 16,5 4 0-16,-1 7 2 0,5 5 3 16,-4 3 2-16,8 1-6 15,-9-1-2-15,10-3-7 16,3-8-2-16,-8-5-44 16,5-7-19-16,-10-8-48 15</inkml:trace>
  <inkml:trace contextRef="#ctx0" brushRef="#br0" timeOffset="-46964">10086 3107 232 0,'-31'-12'88'0,"40"12"-69"0,-5 0 2 0,1 0-5 16,4-4-9-16,8 0-2 15,10-4 0-15,9 0-1 16,4 0-2-16,-5 1 5 0,5-1 3 15,-9 4-5-15,-9-4-3 16,-8 8-10-16,-1-4-3 16,0 0-177-1,-26 12 70 1</inkml:trace>
  <inkml:trace contextRef="#ctx0" brushRef="#br0" timeOffset="86125">382 237 144 0,'0'-16'55'0,"5"12"-43"0,-1 4 8 0,1 4 2 0,-1 4-7 15,-4-8 2-15,0 0-1 16,9 0-1-16,-9-4-7 16,4-4-1-16,-4 16 0 0,0-16-1 15,0 4 1-15,0 0 0 16,9 0 3-16,-9 4-5 15,0 0-1-15,5 0 2 16,-1 0 3-16,-4 0 0 16,0 0 2-16,-4-4-2 15,4 4 0-15,0 8-3 16,0-8-1-16,4 8 1 16,-8 0 3-16,8 4-2 15,-4 0 1-15,-4 4 1 0,4 3 5 16,0 5-2-16,0 12 3 15,0 3-2-15,0 8 2 16,0 9-2-16,-5 3 0 16,5 0-5-16,-9 4 0 15,5-11-3-15,4-5 0 16,0-4 1-16,0-3 1 16,0-9-6-16,0-3 0 15,4-4-1-15,5-5 2 16,-9-7-10-16,5-4-2 15,-5 0-55-15,4-12-24 0,1 0-58 16</inkml:trace>
  <inkml:trace contextRef="#ctx0" brushRef="#br0" timeOffset="87476">449 32 140 0,'4'0'55'0,"1"-4"-43"0,-10 12 5 16,5-8 2-16,0 0-7 16,0 0-2-16,0 0-1 15,0 0-1-15,0 0-4 16,0 0-1-16,0 0 1 0,0 0 0 0,-4 0 0 15,4-4-2-15,-5 0-2 16,5 4 7-16,0 0 3 16,0-4-3-16,-4 4-2 15,4 0-2-15,0 0 0 16,0 0 2-16,-4 0 2 16,-1 0 1-16,1 4 0 15,4 0 0-15,-5 0 2 16,-4 0-1-16,9 3 2 15,0 9-2-15,0-4 2 16,0 4-4-16,0 0 1 16,0 3 1-16,0-7 2 0,0 0-1 15,0 12 1-15,-4-4-2 16,4 3 0-16,-4 1 1 16,4 0 1-16,0-1-1 15,0 1-1-15,-5 0-1 16,5-1 2-16,-4 1-1 15,4-4 2-15,-5 3-11 16,1-3-2-16,4 4 3 16,0 4 3-16,0-5-3 15,-5 5-3-15,-4-8 3 16,9-1 3-16,-4-3-3 16,4-4-1-16,4 0-13 15,-4-4-7-15,0-8-47 16,0 0-21-16,0-8-45 15</inkml:trace>
  <inkml:trace contextRef="#ctx0" brushRef="#br0" timeOffset="89097">427 32 124 0,'0'-4'46'0,"9"16"-35"0,-9-8-4 15,4-4 30-15,0 0-11 16,1 0-4-16,-1 0-3 16,1 3-11-16,4 1 1 0,0-8 4 15,4 8-1-15,0-4 1 16,5-4-7-16,4 4-2 16,0 4 4-16,5-8 3 15,0 4-4-15,4 0 1 16,0 4-1-16,0-4 1 15,4 0-9-15,1-7-1 16,0 10 0-16,-1-6 1 16,5 3 3-16,0-4 3 15,-9 4 0-15,5 0 2 16,-1 0-2-16,1 0 0 0,-1 0-1 16,5 0 0-16,-4 0-5 15,4 0-1-15,0 4 3 16,0-8 1-16,-5 8 0 15,5-4-2-15,0 0 1 16,0-4-1-16,-4 0-3 16,4 0 2-16,-5 4 1 15,10 0 2-15,-6 0-1 16,6 0-1-16,-5 0 1 16,9-4 1-16,-5 4 1 15,5-4 1-15,0 4-5 16,0 0-1-16,-5 0 1 15,5 0 0-15,0 4 1 0,-5-4 0 16,1-4 0-16,-1 0 2 16,9 8-3-16,-4-8 0 15,4 4 1-15,1-4 2 16,-1 4-3-16,5 0-2 16,0 0 2-16,-1 0 2 15,-3 8 0-15,-1-8 2 16,-4 0-2-16,-5 4-1 15,5 4-2-15,-9-8 1 16,4-4-1-16,-4 0 0 16,0 8 4-16,5-4 1 15,-1-4-4-15,-4 4 1 16,0 0-2-16,4 0 0 0,1 4 2 16,-5 0 0-16,4-4-3 15,1 4 2-15,-10-4 3 16,23 4 1-1,-9-4-1-15,9 0 1 16,4 3-2 0,-9 1-1-16,0 0-2 15,-4-4-1-15,4 0 2 16,1 4 2-16,-5-4-2 16,-1 0-2-16,1 8 4 15,-4-12 1-15,8 4-3 16,-9 4 1-16,1-4 0 15,-1 4 2-15,5-4-3 16,0 0 0-16,0 4 1 0,4-4 2 16,0 0-3-16,14-4 0 15,-9 12-1-15,-5-8 0 16,-4 0 2-16,0-8 2 16,-18 16-1-16,9-12 2 15,4 8-4-15,-4-8 0 16,-4 4 1-16,13-8 0 15,-5 4 0-15,-4 0 0 16,0 0 0-16,-5 4 2 16,1-4-3-16,-1 0 0 15,1 4 1-15,0 0 0 16,-1-3 0-16,1-1 0 0,-1 4 0 16,10 0 2-16,-14 0-1 15,22 0-3 1,-4 0 1-16,-9 0 1 15,0 0 0-15,-5 4 0 16,5-8 0-16,0 8 2 16,5-4 1-16,3 0-4 15,1-4 1-15,0 4-2 16,-4 0 0-16,-10 0 2 16,1 0 0-16,-5 4-3 15,0-4 2-15,0 3 1 16,-5-10 2-16,-3-1-1 15,-1 4 2-15,0 4-4 0,-4-8-2 16,0 12 2 0,-1-8 2-16,-3 4 0 0,-1-4 2 15,0 4-4-15,-4 0 0 16,-4 0 1-16,4-4 2 16,-9 4-1-16,0 0-1 15,0-4-28-15,-9 0-14 16,-5 0-71-1</inkml:trace>
  <inkml:trace contextRef="#ctx0" brushRef="#br0" timeOffset="90267">6440 111 132 0,'-13'-12'49'0,"26"-4"-38"0,-13 8-3 15,9 12 42-15,-5 4-16 16,5-8 9-16,-9 0 0 16,0 0-24-16,0 8 5 0,5-12 0 15,-5 0-4-15,0 4-1 16,4 8 0-16,1 4 0 0,-5 7 1 15,4 1 2-15,-4 0-8 16,4-4-1-16,-4 7-1 16,5-3 2-16,-10 0-3 15,14 8 1-15,-9-1-1 16,0 9 1-16,0 3-2 16,0 9-1-16,0 3-1 15,0 0 0-15,5-3 2 16,-5 7 1-16,0 0 6 15,4-8 1-15,-8-7-18 16,4-1-7-16,-5-3 9 16,5-1 5-16,0-7-5 15,0 0-2-15,0-5 1 0,0 1 1 16,5 0-3-16,-5-8-1 16,4-1 3-16,-4-3 1 15,5-4 0-15,-1 0-2 16,-4-8 5-16,4 0 1 15,-4-4-35-15,0-8-16 16,-4-4-59-16,-5 9-25 16,-22 3-32-1</inkml:trace>
  <inkml:trace contextRef="#ctx0" brushRef="#br0" timeOffset="91995">453 1019 132 0,'-9'4'49'0,"18"-8"-38"0,-4 4 6 0,-5 0 1 0,0 0-1 15,0 0-1-15,0 0 0 16,0 0 0-16,4 0-8 16,-4 0 4-16,14-4 1 0,3 4 0 15,1-4 0-15,4 4-3 16,5-4 1-16,8 0 3 16,1 4 1-16,4 0-13 15,4 0-3-15,5 4 2 16,0-4 3-16,9 0-6 15,0-4 0-15,-1 4-2 16,5-4 2-16,5 4 1 16,4 0 1-16,0 0 4 15,0 4 5-15,5 0-5 0,-5-4 0 16,4 0-2-16,5 0-2 16,-4-4 1-1,4 0 1-15,0 4-1 0,4 0 2 16,-4 0-4-16,-5 4-2 15,5-4 4-15,-4 0 1 16,-1 0 0-16,1 0 1 16,-5 0-7-16,4 0 1 15,1 4 1-15,-5 0 3 16,9 0 0-16,-13-4-1 16,8 0 1-16,1-4-1 15,-1 0 2-15,9 4 1 16,1 0-1-16,-10 0-2 15,-8 0 1-15,4 0-1 0,0 0-3 16,-9 0 2-16,0-4-1 16,5 0 0-16,9 4 4 15,-5-4 1-15,9 4-4 16,-9 0 1-16,0 0-2 16,-9 4 0-16,9-4 2 15,-9 4 0-15,-4-4-9 16,8 0-2-16,5 0 12 15,1 0 6-15,-1-4 0 16,0 4-2-16,-5 0-5 16,-4 0 0-16,1 0 0 15,-1 0 0-15,-9 0 0 16,-4 0 0-16,4 0 0 16,5-4 0-16,-5 0 0 0,1 4 2 15,3-4-1-15,-3 4-1 16,-1 4-2-16,0-4 1 15,0 0-1-15,-4 0 0 16,-4 0 4-16,4 0 1 16,-1-4-4-16,6 0-1 15,3 0 1-15,1 4 2 16,-5 0 0-16,-4 0-1 16,0 0 1-16,0 4-1 15,-9-4 0-15,4 4 0 16,-4-4 0-16,5 4 2 15,-5-4-3-15,4-4-2 0,-8 4 6 16,-10 0 5-16,1-4 5 16,-9 4 2-16,0 4-4 15,-5-4-1-15,0 0-6 16,0 0-1-16,1 0 1 16,-1 0 0-16,-4 0-5 15,4 0 1-15,-13 0-5 16,5 8 1-16,-10 0-53 15,5-8-24-15,5 8-36 16</inkml:trace>
  <inkml:trace contextRef="#ctx0" brushRef="#br0" timeOffset="92971">835 355 148 0,'-13'4'55'0,"26"-12"-43"0,-13 8 3 15,0 0-1-15,0 0 2 16,-4 0 4-16,4 0 1 16,9-3 2-16,-9 3-13 15,0 0 3-15,0 0 3 0,-5 7 3 0,1 9 3 16,-5 0-8-16,5 8-1 15,-1 3-5-15,1 5-3 16,-1-1-2-16,1 1 0 16,-1 0-2-16,1-5 2 15,-1 1-2-15,5-4-1 16,0-9-24-16,5-7-9 16,-5-8-16-16,9-8-7 15,-5-3-28 1,5-17-22-16,0 0 46 15</inkml:trace>
  <inkml:trace contextRef="#ctx0" brushRef="#br0" timeOffset="93406">902 332 208 0,'4'-12'77'0,"-17"4"-60"0,22 4 2 0,-9 4-2 0,4 0-9 16,-4 0 0-16,5 4 2 16,4 0 1-16,0 0-5 15,-1 8 9-15,6 0 5 0,-5 3-4 16,4 1 1-16,-4 8-6 15,0 0 1 1,-9-5-7-16,9 5-1 0,0-4 0 16,-9-5 2-16,4-3-3 15,0 0-2-15,5-4 0 16,-4-4 1-16,4-4-1 16,4-8 2-16,0-4-2 0,1 0-1 15,-1-3 1-15,0-5-1 16,1 0-3-16,-1 4 2 15,0 1 1-15,1-1 0 16,-1 0 0-16,-4 8 2 16,0 0-6-16,-1 0 1 15,6 4 1-15,-5 4 1 16,0 0 3-16,4 12 5 16,0 8 1-1,1 0-1-15,-1 7 0 16,-4 1-6-16,0 0-1 15,0-1 0-15,-9-3 2 16,0-4-32-16,0-5-12 16,0-3-85-1,4-4-44-15,-4-8 82 0</inkml:trace>
  <inkml:trace contextRef="#ctx0" brushRef="#br0" timeOffset="93781">1510 411 136 0,'5'-4'52'0,"8"0"-41"0,-13 0 15 0,9 0 6 15,-9 4 8-15,0-4 6 16,0 4-10-16,-4 0-2 16,-1-4-19-16,1 4 0 0,-1 0-1 15,5 0-1-15,-4 8 2 16,-1 0 1-16,1 8 2 16,-1-1 1-16,5 5 1 15,-4 4-5-15,4-1-1 16,0 1-8-16,0 0-2 15,0-4-2-15,4-5 1 16,1 1-20-16,-5-4-6 16,-5-4-28-16,5-12-12 0,-8-8-77 31</inkml:trace>
  <inkml:trace contextRef="#ctx0" brushRef="#br0" timeOffset="93919">1524 205 188 0,'0'-27'71'0,"-5"31"-55"0,19 8-44 15,-14-12-25-15,4 7-15 16,-4-3-2-16</inkml:trace>
  <inkml:trace contextRef="#ctx0" brushRef="#br0" timeOffset="94413">1684 395 156 0,'-14'8'60'0,"5"-12"-47"0,0 12 13 0,9-8 0 15,9 4 3-15,-9 4 2 16,0-1-10-16,9 5-3 16,0-4-10-16,-4 0 10 0,-5 8 12 15,4-4-11 1,-8 0-6-16,4 3-3 0,0-3-4 16,0-4 1-16,0 4-4 15,0-12-2-15,4 0 0 16,0-4 1-16,-4 4-1 15,0-8-1-15,5 0 1 16,-1 0-1-16,5-7 0 16,-4 3 0-16,-1-4 0 15,5 0 0-15,4 4 0 16,-4 0 2-16,5 1-1 16,-1 3-1-16,0 4 1 15,5 4 1-15,0 8-1 16,-1 3 2-16,1 9 0 15,-4 0 1-15,-6 4-2 16,1 3 1-16,0 5 0 0,-4-5 1 16,-1-3-5-16,1-8-1 15,-1-4-43-15,0-8-20 16</inkml:trace>
  <inkml:trace contextRef="#ctx0" brushRef="#br0" timeOffset="94923">2314 241 180 0,'9'0'68'0,"0"4"-52"0,-22 0 6 15,13-4-1-15,0 8 9 16,0-8 6-16,-5 8-2 15,10 7 2-15,-1 1-20 16,-8 0 0-16,8 8-2 0,-4-1-3 16,5 5-1-16,3 8 0 15,-8-1 1-15,-4 5 3 16,4-5 4-16,0 1-12 16,-4-9-4-16,-1 1-6 15,5-8 0-15,5-5 6 16,-5-7 6-16,-5-4-4 15,1-8-2-15,4-4-8 0,-5-3-1 16,-4-13-6-16,5 4 1 16,-5-4 4-16,0 1 4 15,-4 3 1-15,-5 0-1 16,0 1 3-16,-4 7 0 16,0 4 1-16,0 4 2 15,-1 4-1-15,6 8-1 16,-1 4 1-16,5 3-1 15,8 1 2-15,5 4 3 16,9 0-2-16,13-5-2 16,5-3 0-16,4 0-1 15,4-8-44-15,1-8-18 16,8-8-73 0</inkml:trace>
  <inkml:trace contextRef="#ctx0" brushRef="#br0" timeOffset="95884">3074 537 140 0,'-14'0'52'0,"1"-4"-41"16,0 8 18-16,17-4 5 0,-4 0-1 16,0 0 7-1,-4 0-13-15,-1-4-15 16,-4 0-7-16,-4 0-2 0,0-4 0 16,-5 0 3-16,0-3 3 15,0-1 5-15,5-4-2 16,0 0 1-16,8-4-5 15,1 5-3-15,4 3 0 16,9-4-1-16,4 0-2 16,0 4-2-16,10 0 1 15,-1 9-1-15,-4-9 0 16,-1 4-3-16,-3 8 2 16,-5 0 1-16,-5 0 0 15,-4 0 2-15,4 8 3 16,-8-4 2-16,0 7 3 15,-10 5-1-15,10 4 0 16,-1 4-3-16,-4-1 1 16,1 1-2-16,-1 4 0 15,4-1-3-15,5 1-2 16,0-4 1-16,5-1 1 16,4-7-1-16,-1 0-1 15,10-8 1-15,4-8-17 16,1-4-6-16,-6-4 4 15,-3 0 5-15,3 0 3 16,-8-8 4-16,0 5 4 16,-9-1 3-16,0 4 4 15,-4 8 4 1,-5 0-2-16,0 12-2 16,-4-1 0-16,-1 5-1 15,6 0 0-15,8 4-2 16,0 3-2-16,0 1 1 15,8-4-1-15,6-8-42 16,3-4-19-16,15-4-62 16</inkml:trace>
  <inkml:trace contextRef="#ctx0" brushRef="#br0" timeOffset="96529">3882 383 184 0,'-9'-12'68'0,"9"12"-52"0,0-12 10 16,-4 12 1-16,-1 0-9 16,1 0 2-1,-10 0-8-15,-8 0-6 16,0 8-2-16,0-4 2 0,-9 0 3 15,0 4 2-15,8 4 1 16,1 0 2-16,4 4 2 16,1-5 2-16,3 1-10 15,10 0 4-15,4 0 2 16,0-4-3-16,9 0 1 16,0 0 4-16,4-4 2 15,5-4-9-15,4 0-3 16,-4 3 0-16,13 5 1 15,-9 0-3 1,-4 8-3-16,0 4 0 16,-1 3-1-16,-8 5 2 15,-4 0 1-15,-5 3 3 16,0-7-1-16,-14 4 4 16,1-9-1-1,-5 5-6-15,-4-16-1 16,4-8-10-16,-4-8-4 15,4-8-18-15,1 0-7 16,-1-7-22-16,4-5-10 0,10 1-42 16,13-9-36-1,4 12 61-15</inkml:trace>
  <inkml:trace contextRef="#ctx0" brushRef="#br0" timeOffset="96605">4068 399 204 0,'18'-8'77'0,"-4"12"-60"0,-14-8 24 16,0 4 6-16</inkml:trace>
  <inkml:trace contextRef="#ctx0" brushRef="#br0" timeOffset="96904">4095 387 437 0,'-4'0'38'0,"-5"4"-21"16,0 0-2-16,-4 4 1 0,4 4-4 0,-5 3 1 16,5 5 5-16,1 4 3 15,3 3-6-15,1 1-4 16,13 0-6-16,-1-1-4 15,15-7 0-15,-6-4 1 16,10-8-1-16,-5-4 2 16,0-12-11-1,1-4 2-15,-10-4 1 16,0-7 3-16,-8-1 1 16,-5 0-2-16,-9-3 0 15,-4 3-14-15,-5 4-4 16,0 8 22-16,0 4 12 15,5 0-14-15,0 5-5 0,4-1-16 16,4 8-39 0,5-4-3-16,14 3-20 15,-1 1-5-15</inkml:trace>
  <inkml:trace contextRef="#ctx0" brushRef="#br0" timeOffset="97535">4326 411 216 0,'4'-12'82'0,"-4"12"-64"0,5-8 15 16,4 8 4-16,-5-4-8 15,-4 4-2-15,0 0-7 0,-4 0-2 16,8 4-10 0,-4-4-1-16,0 8 0 0,0 0 1 0,0 4 2 15,-4 3-5-15,8 1-1 16,-4 0 0-16,14 0 0 15,-14 0-5-15,13-1 1 16,0-3 0-16,5-4 2 16,-5-4-3-16,5-4 0 15,0 0-1-15,0-8 0 16,-5-4 2-16,0 0 0 16,1-3-3-16,-1-1 2 15,-4 0 1-15,-5 4 0 16,1 4 0-16,-1-4 2 15,-4 9-3-15,5-5-2 16,-5 4-1-16,0 4 3 0,4 4 0 16,5 0 3-16,4 7-3 15,0 1 0-15,5 0 3 16,0 4 1-16,4 0-4 16,5-1 1-16,0-7 0 15,-1-4 2-15,5-4-12 16,0-4-6-16,-4-4 0 15,-5-3-1-15,5-5 10 16,-14-4 3-16,-4 0 4 16,-5 1 0-16,-4-5-3 15,0 0 2-15,0 1 12 16,0 3 7-16,0 4-3 16,0 4 2-16,0 4-1 0,0 4-1 15,9 4 4-15,0 8 2 16,0 4-7-16,0 4-3 15,9 4-6-15,0 3-2 16,-10 1-1-16,6 0 1 16,8-5-2-16,-4-3-1 15,-1-8-43-15,10-8-21 16</inkml:trace>
  <inkml:trace contextRef="#ctx0" brushRef="#br0" timeOffset="102624">342 1405 132 0,'-9'-3'49'0,"18"-1"-38"0,-13-4 17 16,8 4 4-16,-8 4-9 16,4-4-3-16,-5 0-3 15,1 8-1-15,0-8-8 16,-1 4-1-16,5-4 3 0,-4 4 3 15,4-4 2-15,-5 0-2 16,5 4 0-16,-4 0-5 16,4 0-3-16,-5 0-2 15,5 4 0-15,-4 4 2 16,4 0 4-16,0 4 2 0,0 7 3 16,0 5-1-16,0 4 0 15,0-5-3-15,0 1 1 16,4 4 0-16,-4 3 3 15,0 5-3-15,-4 3 1 16,0 5-3-16,4 3 2 16,-5 4-6-16,1 1-1 15,4-1 0-15,-5-4 2 16,5-7-3-16,0 3 0 16,-4-3 1-16,-1-13 0 15,5 1-5-15,5-4 1 0,-5-9 0 16,0 1 0-1,0-4-42-15,0-4-17 0,-5-8-98 16</inkml:trace>
  <inkml:trace contextRef="#ctx0" brushRef="#br0" timeOffset="102969">222 1413 140 0,'-4'-4'52'0,"0"24"-41"0,12-20 2 0,-8 0 0 15,9 4 0-15,5-4 2 0</inkml:trace>
  <inkml:trace contextRef="#ctx0" brushRef="#br0" timeOffset="104035">276 1429 283 0,'22'0'24'0,"5"4"-2"0,-1-4-10 15,10 0-5-15,8 0-2 16,1-4-1-16,8 4 0 16,5-4 0-16,8 4-2 15,5 0 1-15,5-4-2 16,-14 0 2-16,5 0 0 15,4 0 3-15,0 0-5 16,4 4-1-16,1 0 2 16,-1-3 3-16,-4 3-2 15,5-8-2-15,-5 8-3 16,0-4 1-16,4 4-1 0,1 0 0 16,-1 0 2-16,-4 4 0 15,0-8 2-15,1 8 1 16,-10 0-1-16,0 0 1 15,0-4-4-15,-4 3 0 16,0 1 1-16,4 0 0 16,4-4 0-16,1 4 0 15,0 0 0-15,-5 0 2 16,4 0-1-16,-8 0-1 16,4 0 1-16,-8 4-1 15,-6-8 0-15,6 4 0 16,-1-4 0-16,5 4 0 15,4-8 4-15,0 4 5 0,0 4-12 16,0 0-2-16,1-4 2 16,-6-4 1-16,-3 0 6 15,-6 8 2-15,6-4-7 16,-1 0-4-16,5 0 7 16,4 4 3-16,0-8-9 15,0 4-2-15,5-4 7 16,-9 4 4-16,-5 4-5 15,0-4-1-15,-4-8 0 16,0 12 2-16,-5-12-2 16,5 12 0-16,0 0-1 15,4 4 0-15,5-12 0 16,0 4 0-16,0 8 2 16,-5-8 2-16,0 8 1 0,-8-12 3 15,-1 8-3-15,0 0 0 16,5-8-3-16,-4 4-1 15,-1 0-4-15,0 0 1 16,-4-4 2-16,5 4 1 16,-5-4 3-16,0 8 3 15,0-4 0-15,0 0 2 16,0 0-2-16,4 0 0 16,-4 0-3-16,5-8 1 15,-6 8-2-15,6 0-1 16,-5 0 1-16,0 0-1 15,0-8 0-15,-5 8 0 16,1-4 4-16,-1 8 2 0,5-8-2 16,0 4-1-16,5 0-1 15,-1 0-2-15,-4-8 1 16,0 8 1-16,-4 0 1 16,4 0 1-16,-5 0-2 15,-4 0-2-15,-4 0 1 16,4 0 1-16,-4-4 1 15,4 8 1-15,-5-8-2 16,-3 0-2-16,-6 0 3 16,-3 0 2-16,-1 4 7 15,-4-4 4-15,0 0-6 16,0 4-3-16,4-4-7 16,-4 0 0-16,4 1 0 0,0 6 0 15,1 5-3-15,-5-8 0 16,0 8 4-16,-5 0 1 15,-4-8 0-15,-4 4-2 16,-5 0-4-16,4 12-2 16,1-12-66-16,-14-8-26 15,-13-12-26 1</inkml:trace>
  <inkml:trace contextRef="#ctx0" brushRef="#br0" timeOffset="106362">351 1559 116 0,'5'-7'46'0,"-5"-5"-35"0,0 8 14 15,0 4 4-15,0-4-5 16,0 0-2-16,-5 4-6 16,5-4-2-16,0 4-8 15,0 0-4-15,0-4 1 0,-4 4-2 16,4 0-1-16,-5 0-2 15,5 0-1-15,-4 8 8 0,-1-8 6 16,5 8 1-16,-4 0 3 16,4 0-4-16,0-1-1 15,0 5-2-15,0 4 0 16,0-4 0-16,4 4 2 16,-4 3-3-16,-4 1 1 15,-5 0-1-15,0 8 3 16,0 3 1-16,5 5 1 15,-1-9-4-15,-3 17 0 16,-1 7-3-16,4-11 2 16,1-1 0-16,-1 4 1 15,1-7-4-15,4-4-1 16,-4-5-1-16,-1 1 1 0,1-1-2 16,4 1 2-16,0-8-2 15,0-4 2-15,0-1-4 16,0-3 0-16,4-4 1 15,-4 0 2-15,0-4-1 16,5 4 2 0,-5-8 0-16,0 0-4 15,4 8-1-15,-4-8 1 16,0 0 2-16,0 0-2 16,4 4 0-16,1 0 3 15,-5-4 1-15,9 4-4 16,0-4 1-16,-1 4 0 15,1-4 0-15,5 0 0 16,-1 3 0-16,0-3 2 16,1-3-6-16,3 3 1 15,1 0 3-15,13 0 2 16,-4-4-3-16,8 4-1 16,5 0 3-16,5-4 3 15,4 0-1-15,4 8-2 16,5 0-3-16,-5 0 1 15,9-4 1-15,-9 0 2 16,10-4-3-16,-6 4 0 16,6-4 1-16,-1 4 2 15,4 0-1-15,-3 4 2 16,-1 0-4-16,-5-1-2 0,6 5 2 16,-10-4 0-16,5-4 3 15,4 0 3-15,0-4-4 16,5 0-3-16,-1 4 16 15,5 0 10-15,0 0-30 16,0 4-11-16,0 0 7 16,1-4 4-16,-1-4 2 15,4 0 3-15,5 0 1 16,4 1 2-16,-4 3-1 16,-4 0-1-16,4 0 1 15,0 3-1-15,-14-6 0 16,5 3 0-16,-4-4 0 15,4 0 0-15,5 0 0 0,-1 4 0 16,1 0 0-16,-5 0 2 16,0 0-3-16,0 0 0 15,0 0 1-15,0-4 2 16,-5 0-3-16,6 0 0 16,3 0 1-16,5 4 2 15,-5-4-3-15,-3 4 0 16,3 0 1-16,-4-4 0 15,-4 0 2-15,-5 0 1 16,-4 0-6-16,-1 0 0 16,1 0 1-16,0 4 3 15,4 0 0-15,-9-4-1 16,1 0 1-16,-1 0-1 16,5 4 0-16,-1-4 0 0,-3 1-3 15,-1 3 2-15,5 0 1 16,-1-4 0-16,-3 0 0 15,-1 0 0-15,0 0 0 16,1 4 0-16,-6 0-3 16,6 0 2-16,-1-4 1 15,-9 4 2-15,5 0-3 16,-9-4-2-16,-4 4 4 16,-5 0 3-16,4-8-3 15,1 8-3-15,-5 0 1 16,5 0 2-16,3 0 0 15,1-4-1-15,-4 0-2 16,-5 0 1-16,0 8 1 16,-4-8 2-16,-5 4-3 0,0 0 0 15,0-4 1-15,1 4 2 16,-6-4-3-16,1 0-2 16,0-4-5-16,4 16-2 15,-9-12-24-15,1 12-8 16,-5-12-53-1,-9 12-59-15,-14-16 48 16</inkml:trace>
  <inkml:trace contextRef="#ctx0" brushRef="#br0" timeOffset="107443">6360 1504 180 0,'9'-12'68'0,"0"-3"-52"0,-9 22 8 0,9-14 0 15,-9 7 5-15,0-8 5 16,0 8-1-16,0 0 2 16,0 0-19-16,0 0-3 0,4 8-1 15,1 3-3-15,3 5 0 16,1-4 1-16,0 0 4 16,0 4 3-16,0-1 2 0,-5 1-8 15,1 8-2-15,-5-4-1 16,4 7 0-16,-4 5 4 15,5 7 3-15,-1 9-6 16,1-1-1-16,-1-3-4 16,1 3-3-16,-5-12 0 15,4 5 1-15,-4-12 3 16,4 3 2-16,-4-15-6 16,0 4 0-16,5-9 1 15,-5 1 3-15,4-8-2 16,1 8 0-16,-5-12-1 15,0 0-2-15,0 4-2 16,0-4 1-16,0 0 1 16,0 0 2-16,0 0-3 0,0 0 0 15,0 0 1-15,-5 0 2 16,5 0-6-16,0 8 1 16,0-8 3-16,0 8 2 15,0-8-3-15,0 8 1 16,0 0 0-16,0-8 2 15,0 11-3-15,0 1-2 16,0 0 2-16,5-8 2 16,-5 4 0-16,4 4 2 15,-4-4-2-15,5 0 2 16,-1 3-9-16,-4-11-1 16,0 0 6-16,0 8 5 15,0-8-2-15,0 0 1 16,0 0-1-16,0 0 1 0,4 8-4 15,-4-8-2-15,0 0 2 16,0 0 0-16,5 8 1 16,-5-8 2-16,0-4-1 15,0 4 2-15,0 0-4 16,-5 0-2-16,5 0 2 16,0 0 0-16,0 0 1 15,0 4 2-15,-4-4-3 16,0 0 0-16,-1-4-4 15,-8 8-1-15,-9 0-2 16,-1-8 0-16,-8-4 5 16,-4 4 3-16,-5 0-1 0,-5 0 0 15,-12 8-4-15,-5 0-1 16,-1 4-30-16,-8 0-12 16,-13 4-114-1</inkml:trace>
  <inkml:trace contextRef="#ctx0" brushRef="#br0" timeOffset="110160">840 1702 136 0,'-9'-20'52'16,"9"20"-41"-16,0 0 2 0,0 0-3 0,4-4 7 16,1 0 4-16,-1 0 6 15,-4 4 4-15,0 0-17 16,0 0 7-16,0 8 6 0,0 0 0 15,0 11 2-15,-9 9-12 16,5 8-3-16,-5 7-6 16,5 4-3-16,4 1 0 15,-5-9 1-15,10-7-1 16,-1 3 0-16,0-11-3 16,1-4 1-16,-1-4 0 0,1-5 1 15,-1-11-2 1,-4-7 1-16,9-5-4 0,-9-8-2 15,0-8-1-15,5-11 3 16,-1 3 2-16,5-3 2 16,0 3-6-16,-5 1 0 15,9 3 1-15,-4 5 1 16,0 3 1-16,-4 4 0 16,-1 4 2-16,9 5 3 15,-4 7-2-15,0 0 0 16,5 15 1-1,3 1 0-15,-12 4 2 0,4 8 1 16,0 0 3-16,-5-1-1 16,-4 1 0-16,4-4-10 15,5-1-1-15,-4-3 6 16,-5 0 5-16,0-4-7 16,13-12 0-1,0-4 0-15,1-4-1 16,-1 0-1-16,5-8 5 15,-5 0 1-15,0-7-7 16,1 3-1-16,-1 0 0 16,0 1 3-16,1-1-2 15,-1 4 0-15,-4 4-1 16,0 8 0-16,0 0 0 16,4 16 3-1,-4 4 3-15,0 4-1 0,0 3-2 16,0 5-3-16,-1 0 1 15,1-5-1-15,5 5-24 16,-1-8-10 0,0-8-28-16,5-5-12 15,0-7-47 1</inkml:trace>
  <inkml:trace contextRef="#ctx0" brushRef="#br0" timeOffset="110523">1564 1741 192 0,'-5'-12'74'0,"1"8"-58"0,17 0 7 0,0 4-1 0,-17 0-1 15,0 0 4-15,-1 0 7 16,-4 0 4-16,5 4-19 16,-1 4 4-16,-4 0 2 0,1 4-6 15,-1 4 1-15,0-1-5 16,0 5 0-16,0 4-3 15,5 0 1-15,-1-5-8 16,10 1-2-16,3-4-1 16,-3-4 0-16,13-8-3 15,-5-8 2-15,5 0-8 16,-5-4-2-16,-4-4 10 16,9-4 5-16,-14-4-6 0,-4 5-3 15,-4-5 0 1,-10 4 3-16,1 0-4 0,-5 5 2 15,1 3-20-15,8 0-7 16,-5 0-26-16,10 4-9 16,-1 0-51-1</inkml:trace>
  <inkml:trace contextRef="#ctx0" brushRef="#br0" timeOffset="111196">1795 1694 184 0,'-23'-8'68'0,"15"8"-52"0,16-8 6 16,-12 8-1-16,4 0 0 15,-4 0 2-15,4 0 3 16,-9 0 3-16,4 0-15 0,5 0 5 0,0 12 15 15,-4 3-7 1,4 1-9-16,-5 4-4 16,-4 0-7-16,5 3 1 15,0 1 4-15,4-4 2 16,-5-4-7-16,1 3-4 16,-5-7-5-16,9 0 1 15,-5-4 3-15,5 0 1 16,0-8-1-16,5-4 1 15,-10 0-4-15,14-8-2 16,0-4-1-16,0-3 0 16,4-5-4-16,1 0 0 15,-1 5 4-15,5-1 2 0,-1 0-1 16,1 8 2-16,0 0-1 16,0 8 0-16,0 0 0 15,-1 8-2-15,1 4 3 16,4 4 2-16,-4 4-2 15,0 4 0 1,0 3 3-16,-1 1 1 0,1-4-4 16,-5 0-1-16,1-5-21 15,3-7-10-15,-3-4-23 16,4-4-10-16,-1-4-24 16,6-8-37-1,-10 1 40-15</inkml:trace>
  <inkml:trace contextRef="#ctx0" brushRef="#br0" timeOffset="111425">2221 1737 208 0,'-18'-20'77'0,"9"16"-60"0,14-7 13 0,-10 11 3 15,5 0 3-15,0-4 3 0,0 4-10 0,0 0-5 16,0 0-14-16,0 7 13 0,5 1 9 16,-5 8-16-16,4 4-8 15,1 4 2-15,3 3 3 16,1-3-6-16,-4 8-2 15,4-5-1-15,0 1 0 16,-1-8-11-16,-3-5-3 16,-1 5-24-16,5-16-8 15,0-4-29-15,-9-4-10 0,0-12-43 16</inkml:trace>
  <inkml:trace contextRef="#ctx0" brushRef="#br0" timeOffset="111616">2190 1591 240 0,'-5'0'90'0,"1"-4"-70"0,13-8-5 15,-9 12-8-15,0 0-7 16,0 0 2-16,4 0-6 16,5 0 1-16,-9 0 1 15,5 4-4-15,3 0 2 0,6 4-25 16,-5 0-10-16,0 4-35 15,-1-4-29-15,1 0 39 16</inkml:trace>
  <inkml:trace contextRef="#ctx0" brushRef="#br0" timeOffset="111875">2412 1627 208 0,'0'-16'79'0,"4"20"-61"0,-13 0 15 0,5-4 1 15,8 0 5-15,-4 0 3 16,0 8-9-16,5-1-3 16,-1 5-17-16,1 0 5 0,4 8 5 15,0 4-6-15,-1-1 1 0,6 9-9 16,-1-1-1-16,0 1-4 16,5 0-1-16,-5-9-10 15,5 1-27 1,0-16-53-1,-5-8-2-15,1-8-48 16</inkml:trace>
  <inkml:trace contextRef="#ctx0" brushRef="#br0" timeOffset="112172">2709 1729 216 0,'14'-20'82'0,"-1"16"-64"0,0 4 7 16,-13 0-1-16,0 0-4 15,0 0 0-15,0 8-19 0,-4 0-8 16,-5 0 3 0,0 4 17-16,-9 0 11 0,1 4-6 0,-6-4 0 15,1 3-8-15,0 1-2 16,-5-4-2-16,14-4-1 16,-5 0 5-16,9 0 4 15,5-8-3-15,4 0-1 16,0 0-4-16,9 4-1 15,9 0-3 1,-1 3-2-16,6 1 1 0,8 4-1 16,0-4-7-16,0 0-3 15,9 0-19-15,4 0-6 16,-4-4-28-16,-4-4-11 0</inkml:trace>
  <inkml:trace contextRef="#ctx0" brushRef="#br0" timeOffset="112593">3198 1741 196 0,'-9'-20'74'0,"14"12"-58"0,-10 8 7 16,1 0 1-16,-1 0-4 16,-4 0 0-16,0 4-2 15,1 0-1 1,-6 0 4-16,-8 4 3 0,-5 4-1 15,10 0-2-15,-1 4-5 16,0-1-2-16,5 5-6 0,4-4 0 16,4 0-5-16,5 0 0 15,5-1-1-15,-1-7 1 16,5-4-4-16,9-8-2 16,-5-4-1-16,-4-4 3 15,5-3-2-15,-1-1 1 16,-4 0 4-16,-9 0 1 15,0 1-4-15,4 3 1 16,-8 8 9 0,-1 8 23-1,5 4-6-15,0 11-1 16,0 5-12-16,9 8-4 16,0 7-7-16,4-3-2 0,1-1-55 15,-1-3-23 1,9-5-87-16</inkml:trace>
  <inkml:trace contextRef="#ctx0" brushRef="#br0" timeOffset="114169">200 2767 188 0,'5'-4'71'0,"-5"-19"-55"0,4 19 11 0,-4 4 0 16,0-8-4-16,5 0 0 15,-5 0-3-15,0 0-1 16,0 4-10-16,0 4 8 0,-5-4 3 15,5-4-6-15,-4 16-1 16,-1 0 2-16,1 8 0 16,-1 8 0-16,1 3 1 15,-1 5 0-15,5 0 0 16,0 3-8-16,5 1-3 16,-1 3 1-16,1 4 1 15,-5 9 1-15,9-1 0 0,0 0-4 16,-5-7-3-16,5 3 0 15,-5-11-1-15,5-5 2 16,0-15-32 0,-4-4-14-16,-10-24-163 15,-4-8 61 1</inkml:trace>
  <inkml:trace contextRef="#ctx0" brushRef="#br0" timeOffset="115400">205 2621 180 0,'-5'0'68'0,"19"0"-52"0,-10 4 1 0,5 0-2 0,4-4-8 16,1-4 1-16,3 4 1 15,10-8 5-15,0 4-8 16,4 1 6-16,9-1 1 0,8 0 7 16,6 0 2-16,8 0-18 15,9 0-9-15,-4-4 6 16,8 0 3-16,1 0-4 15,8-4 1-15,5 4 3 16,4 4 2-16,-4 0-2 16,0 1-1-16,4 3 1 15,0-4 0-15,-4 0-2 0,13 0 1 16,-4 0-4-16,0 4 0 16,-10 0-1-16,1-4 0 15,5 0 2-15,-6 0 2 16,1 0 1-16,-4 4 1 15,-1-4-5-15,0 4 1 16,-4 0-2-16,0 0 0 16,5 0 0-16,-10 0 0 15,5-4 4-15,0 4 1 16,4 0-1-16,1 0-2 16,-5 4 1-16,-5 0-1 15,-4-4-3-15,0 0 2 16,0 0 1-16,-4 0 0 15,4 0 0-15,0 0 2 0,5 0-1 16,-1 4-1-16,-4 4-2 16,0 0 1-16,5-4 1 15,-14 0 0-15,-4 0 0 16,-1-4 2-16,6 0-3 16,-1 0 0-16,0 0 1 15,4 0 2-15,6 0-3 16,-6 0 0-16,-4 3-1 15,1-3 0-15,-10 0 2 16,0 0 0-16,-8 0 0 16,3-3 2-16,1-1 1 15,9-4 1-15,-5 4-5 16,1 0-1-16,-1 0-2 16,-4 0 3-16,-5 4 2 15,1 0 4-15,-10 4-4 0,5-4-1 16,0 0 0-16,0 0 0 15,-5 0 0-15,5 0 2 16,0 0-3-16,5-4 0 16,-10 4 1-16,5 0 0 15,0 4 0-15,-4 0 2 16,-5-4 1-16,-4 0 3 16,-5 0 3-16,4 0 2 15,1 0-3-15,4-4-3 16,5 4-2-16,-1 0-3 15,-8-4 3-15,-5 0 0 16,0 8 3-16,-4-4 1 0,-9 0 3 16,0 0 1-16,0 0-3 15,4 0-3-15,-4 4 0 16,0-4-1-16,9 0-2 16,-5 4 1-16,-4-4-2 15,13 4-1-15,-9 4 1 16,-4 0 1-16,0-8-3 15,4 7 0-15,1-3 1 16,-1 0 0-16,-4 0-3 16,0-4 2-16,-9 0-61 15,-9-8-25-15</inkml:trace>
  <inkml:trace contextRef="#ctx0" brushRef="#br0" timeOffset="116466">6409 2546 176 0,'9'4'66'0,"-14"-8"-52"0,10 4 17 16,-5 0 2-16,0 0-5 15,0 0-2-15,0 8-8 16,0 0-1-16,0 4-10 15,0 8 5-15,0-1 1 0,0 1 2 0,-5 4 4 16,1 0-2-16,4 11 1 16,4-3-5-16,-4-5 0 15,9 1-6-15,0 0-2 16,0 3 2-16,0 1 2 16,4-1 0-16,-4 5 2 15,0-1-8-15,-9 1-2 16,0-1-1-16,0 1 2 15,0-1 1-15,4 1 3 16,1 4-3-16,-1-13-2 0,1 9 2 16,-1-9-2-1,1-7-1-15,-1 0-2 16,0 0 1-16,-4 7 3 16,0-19 1-16,0 0-23 15,5 0-9-15,-5 0-50 16,0-8-19-16</inkml:trace>
  <inkml:trace contextRef="#ctx0" brushRef="#br0" timeOffset="118688">222 2696 84 0,'-8'-19'33'0,"16"19"-26"0,-8-8-11 15,-4 12-4-15,0-8 14 16,-5 0 9-16,4 0 29 0,5 4 12 15,-4-4-5 1,4 0-1-16,0 0-17 0,0 4-6 16,4 4-15-16,-4 4-3 0,0 0-2 15,9 4-1-15,-9 11 1 16,0 5 2-16,-4-8 5 16,-5 19 12-1,4-3-8-15,-4-1 0 16,5 5-6-16,0-1-2 15,-5 5-4-15,4-1 1 16,5 0 2-16,0 1 2 16,-4-1 1-16,-1-3 0 15,1 3-4-15,4 1-3 0,-4-9 2 16,4-3 0 0,-5 3-3-16,1-15-3 0,-1-4 0 15,1 0 1-15,-1-5-1 16,1-3 2-16,4 4 0 15,-5-8 1-15,5 4-5 16,0-8-1-16,0 0 1 16,-4 0 0-16,0 4 1 15,4-4 0-15,0 8-3 16,0-8 0-16,0-4 4 16,4 0 1-16,-4 4-3 15,0-4-1-15,4 12 3 16,1-12 1-16,-5 4-3 15,9 4 1-15,4-4-2 16,0 0 0-16,10-12 2 0,-1 20 2 16,4-4-3-16,1 0-2 15,0 0 2-15,4-4 2 16,4 4-2-16,1-4 0 16,-1-4 1-16,10 4 0 15,-1-4 0-15,1 4 0 16,3 4-3-16,10-4 2 15,-9 4 1-15,13-4 0 16,-13 4-3-16,13-8 2 16,0 16-1-16,1-16-2 15,3 4 3-15,5-12 2 16,-4 8-2-16,0 0-2 0,-10 0-1 16,5 4 3-16,-8-4 0 15,8 4 3-15,0-8-6 16,5 4 1-16,-1-4-1 15,5 8-1-15,0-4 6 16,1 0 1-16,-6 0 0 16,1 0-2-16,-5 8-2 15,0-8 1-15,0 4 1 16,-4-4 0-16,4 4 0 16,0 0 0-16,1 4 0 15,3-8 2-15,1 1-6 16,-1-1 1-16,1 8 1 15,0-1 3-15,-1 1 0 0,-4-4 2 16,1 4-2-16,-1 0-1 16,4 4-2-16,1-8 1 15,4 0 1-15,0 0 0 16,0 0 0-16,0 4 0 16,5-4 0-16,-5-4 2 15,0 8-1-15,0-4-1 16,0 8-2-16,-4-12 1 15,8 8 1-15,-13-8 0 16,9 12-3-16,-9-8 2 16,5-4 1-16,-5 4 2 15,9-4-12-15,-4 0-3 16,4 8 15-16,0-8 7 0,0 8-3 16,-4-12-1-1,-5 8-5-15,0-4-1 0,0 0 1 16,-8-4 0-16,3 4 0 15,-3 1 2-15,3 3-12 16,1 0-6-16,4 0 20 16,0 0 8-16,-4 3-5 15,0-6-3-15,-5 6-3 16,-4-6-1-16,-5 6-3 16,5-6 2-16,-4-1-1 15,-1 4 0-15,-4 0 4 16,0-4 3-16,0 4-2 15,0 0 0-15,9 8-3 16,0-12-3-16,-5 4-1 16,-4-4 3-16,0 4 0 0,0 0 3 15,0 4-1-15,-9-8-1 16,5 0 1-16,-1 8 1 16,5 0-3-16,-4-12-2 15,-10 12 2-15,1-4 2 16,-5 0 0-16,-4 0 2 15,0 0-2-15,-5-4-1 16,5 4 1-16,-5 0 1 16,0 0-1-16,-4 4 2 15,0-4-2-15,0-8-1 16,-9 8-2-16,0 0 1 16,-4 8-43-16,-19-20-20 0</inkml:trace>
  <inkml:trace contextRef="#ctx0" brushRef="#br0" timeOffset="120235">1022 2795 168 0,'-9'4'66'0,"5"-20"-52"0,8 8 8 0,5 16 1 15,-9-8-1-15,0-4 4 16,-9 0-14-16,9 4-5 0,-13 0-4 15,-1-8 2-15,-3 4 4 0,-1 4 1 16,-4 8 4-16,4 4-7 16,-4-4-4-16,4 8-7 15,-4 4 0-15,-1-5 11 16,1 1 4-16,4 0-4 16,1-4-2-16,3 0 3 15,5-4 3-15,1 3-6 16,3 1-1-16,5-4 0 15,0-8 0-15,5 8 0 16,3-4 2-16,10-4-3 16,-4 0-2-16,3-4-3 15,1 8 1-15,-5-8 7 16,5 0 4-16,4-4-5 0,-8 8-3 16,8 0-1-16,-4 4-1 15,4-4 0-15,-9 12 0 16,5-4 2-16,-5 8 3 15,-4-1 2-15,0 5 1 16,0 4-7-16,-9-4-2 16,4 3 2-16,-17-3 1 15,-5 0 0-15,-4 0-2 16,0-5 1-16,-14 1-1 16,-8-4-9-16,-5-4-4 15,0-8-18-15,5-4-5 0,8-8-21 16,10-4-9-1,8 0-39-15</inkml:trace>
  <inkml:trace contextRef="#ctx0" brushRef="#br0" timeOffset="120640">880 2732 68 0,'-14'-4'27'0,"19"0"-21"0,-5-8 27 0,9 4 11 16,-5 4-6 0,-4 0 0-16,5-7-4 0,3 3 1 15,-8 0-19-15,0 0 4 0,9 0 3 16,-4 4-3-16,-5 4-2 15,0 8-2-15,4 4 3 16,1 4 0-16,-10 19 1 16,1 1-3-16,4-1 0 15,0 5-9-15,-5-1-3 16,1 4-1-16,-1 5 2 16,1-1-3-16,0 5 0 15,-1-5 1-15,5 0 2 16,-4-3-3-16,-1-13-2 15,-4-3-29-15,14-12-14 0,-1-8-44 16,5-12-21-16,-4-12-5 16</inkml:trace>
  <inkml:trace contextRef="#ctx0" brushRef="#br0" timeOffset="121211">1302 2878 196 0,'4'-20'74'0,"5"12"-58"0,9 0 5 0,-5 4-3 15,0-3 0-15,5-1 1 16,0-4-6-16,4 0 0 16,0 12-8-16,1-4 1 0,-1 0 1 15,-5 12-3-15,6 8-3 16,-6-4 2-16,-3 7 2 15,-14 1 7-15,0 4 4 0,-9-1-6 16,0 1-1-16,-13 4-5 16,0-1-1-16,-1-3 1 15,-3-4 2-15,-1-4 1 16,5-5 3-16,4-3 1 16,5-4 1-16,4-4-4 15,9-4-3-15,4 0-2 16,10 0-3-16,3-3 1 15,10 3 1-15,4 0-1 16,0 4-1-16,-4 0-2 16,22 0 1-1,-5 0 3-15,-8 0-17 16,-5 4-4-16,-5 0-11 16,-3 3-4-16,-6-3-28 15,-3 4-12-15,-5-4-30 16</inkml:trace>
  <inkml:trace contextRef="#ctx0" brushRef="#br0" timeOffset="122457">1217 2681 88 0,'0'-4'35'0,"-4"12"-27"0,4-8 2 16,0 0 2-16,0 0 5 15,0 0 4-15,-5 0 9 16,5 0 4-16,0 0-10 16,0-4-1-16,0 4-14 15,0 0 3-15,0 0 4 0,0 7-2 16,0 5 2-16,5-4 2 16,-5 0 1-16,0 4-4 15,0 12 1-15,-5-5 0 16,1 5 2-16,4 4-6 0,-5-1-2 15,5 5-3-15,-4-4 0 16,0 3 0-16,4 9 3 16,0-1-3-16,0 1 1 15,0-1-3-15,0-7 0 16,4-5-3-16,-4-3 1 16,0-4-11-16,0-8-4 15,4-5-36-15,-4-7-16 16</inkml:trace>
  <inkml:trace contextRef="#ctx0" brushRef="#br0" timeOffset="123222">1910 2838 180 0,'0'-19'68'0,"9"23"-52"0,-9 0-10 0,0-4-7 0,0 0 15 15,0 0 12-15,-4 0 10 16,-1 0 5-16,1 0 2 15,-5 4-23-15,0 7-3 16,-4 1 0-16,4 0-3 16,0 4 0-16,0 0-4 15,0 3-1-15,5 5-1 16,8-4 2-16,0 4 1 16,5-5 1-16,9 1-15 15,0-4-5-15,4 0 3 16,0-9 2-16,5-3 0 15,0-4 2-15,-5-7 7 0,4-5 6 16,-3 0-13-16,-6-8-3 16,-8 0 7-16,-9-3 7 15,-4-1-20-15,-5-4-7 16,-9 13-1-16,-4-5 2 16,-9 12-6-16,0 4-3 15,0 0-50-15,0 12-24 16,4 12-6-1</inkml:trace>
  <inkml:trace contextRef="#ctx0" brushRef="#br0" timeOffset="124873">2612 2827 132 0,'0'0'52'0,"-5"-16"-41"0,1 8 13 0,4 8 5 15,-5-4-2-15,5-4 4 16,0 8-6-16,0 0-1 15,0 0-13-15,0-4 0 0,0 12 0 16,0-4 9-16,0 8 5 16,0-4-2-16,-4 19 5 15,8-3-9 1,-4-4-10-16,5 3-4 16,4 5-3-16,0-4 1 0,-5-4-2 15,5-1-1-15,0-3-28 16,-5-4-11-16,1-4-43 15</inkml:trace>
  <inkml:trace contextRef="#ctx0" brushRef="#br0" timeOffset="125084">2594 2716 212 0,'18'-12'82'0,"-18"12"-64"0,26 0-9 16,-12 8-7-16,-1-12-6 16,5 0 2-16,-5-4 5 0,0 8 3 15,1-8-2-15,-1 8-1 16,0 0 3-16,-4 8-5 0,5-4-3 16,-5 8-48-16,-5-8-19 15</inkml:trace>
  <inkml:trace contextRef="#ctx0" brushRef="#br0" timeOffset="125265">2541 2957 140 0,'0'0'55'0,"4"-8"-43"0,9-4 3 0,-4 12-1 16,0-4 2-16,5 0 2 0,3-4-1 15,1 8 2-15,0-11-10 16,0 11-10-16,-1-8-2 0,-3 4-4 16,-1 4 2-16,0 0-43 15</inkml:trace>
  <inkml:trace contextRef="#ctx0" brushRef="#br0" timeOffset="125686">2909 2858 160 0,'-13'-8'63'0,"22"24"-49"0,-18-24 11 0,5 12 5 15,-1-4 10-15,1 4 8 16,-1 4-8-16,-4-4-4 15,0 4-20-15,5 0-1 0,4 4-1 16,-4 3-5-16,4-3-1 16,4 0-2-16,5 0-1 15,0 0-3-15,4-8-2 16,0 0 1-16,5 0 1 16,-4-8-1-16,3 0-1 0,-8-4 1 15,0 0-1 1,-5 0-3-16,-4 0 2 0,-4-4-1 15,0 4-2-15,-1 4-4 16,-4-7-2-16,0 7-11 16,1 0-1-16,-6 0-22 15,5 4-9-15,5-4-137 32,-1 4 89-32</inkml:trace>
  <inkml:trace contextRef="#ctx0" brushRef="#br0" timeOffset="125806">3083 2842 168 0,'-5'4'63'0,"10"-8"-49"0,-10 4 16 16,1-4 5-16,-1 8-4 0,5-4 2 15</inkml:trace>
  <inkml:trace contextRef="#ctx0" brushRef="#br0" timeOffset="126224">3074 2854 423 0,'13'16'29'0,"-13"-4"-8"15,-4 4-11-15,8-1-2 16,-4-3-3-16,4 8 2 16,-4-4-6-16,5 4-1 15,-5-5 2-15,4-3 1 16,1 4-4-16,-1-4-1 16,-8-4 1-16,4-4 0 15,-9 0-2-15,13-4 2 0,-4-8-1 16,5 0-2-1,-5-8 0-15,9 0 0 0,-5 4 3 16,5-11 2-16,-5 3 0 16,5 0-1-16,-4 4 1 15,8-7-1-15,0-1-3 16,1 8 2-16,-1 1 1 16,5 3 2-16,0 8-3 15,-1 8-2-15,1 4 2 16,-5-1 0-16,-4 5 3 15,0 4 3-15,-9 0 0 16,0 0 0-16,-4-4-3 16,-1-1 1-16,-4 1-2 15,5-4 2-15,-5-4-2 16,0-4-1-16,5-8-6 0,-1-4-4 16,5 4-5-16,0-3-4 15,0-9-20-15,5 12-8 16,-1-4-68-1</inkml:trace>
  <inkml:trace contextRef="#ctx0" brushRef="#br0" timeOffset="126975">3638 2799 200 0,'-23'-16'77'0,"37"16"-60"0,-23 4 10 15,9-8 1-15,9 0-8 16,4 0-1-16,9 4 2 16,1-4 1-16,-1-4-11 15,9 5 0-15,0-9 0 0,9 0-6 16,-9 0-3-16,0 4-10 16,-9 0-5-16,-4 8-11 0,-5 0-3 15,-8 8-1-15,-10-4 0 16,-8 4-9-16,-5 0-1 15,-4 4-9 1,0-4-22-16,4 7 15 16,-9-11 54-16,14 8 31 15,-9-8 15-15,9 8 8 16,-10-12-16-16,6 8-6 16,3 4-9-16,-3 0-5 15,3-1-10-15,-4 5-1 0,5 0 0 16,0-4-1-16,4 0 1 15,0-1 0-15,5 1 1 16,-1-4-4-16,1 0-3 0,8 0 8 16,-4-4 6-16,5 0-3 15,-5-4-2-15,0 4-5 16,4-4-2-16,5 0-1 16,4-4 1-16,9 4 0 15,-4 0 3-15,4-4-3 16,-4 0 0-16,-5-8 3 15,10 8 1-15,-6 4-1 16,1-4-1-16,-4 4-3 16,3 8 1-16,-8 4-2 15,0 4-1-15,0 0 3 16,-9 3 0-16,-5 1 1 16,-3 0 0-16,-6 0-2 15,-8-1-2-15,-9-7-13 0,0-4-6 16,-5-8-52-16,-8-8-21 15</inkml:trace>
  <inkml:trace contextRef="#ctx0" brushRef="#br0" timeOffset="127891">4424 2898 200 0,'4'-16'74'0,"1"16"-58"0,-23-16 7 0,5 16 1 16,13-12-9-16,0 12 0 15,-5 4 2-15,1-4 3 16,-5 0-10-16,0 12 3 0,-9-4 3 16,-4 0 5-16,4 0 4 15,9 8-9-15,-4 3-2 16,8 1-4-16,1 0 1 16,4 3-8-16,4 5-2 15,10-4-3-15,8-5-2 16,5-3-15-16,-5-4-5 15,9-8-19-15,0-4-8 16,5-4-34 0,-10-4-53-16,1 0 36 0</inkml:trace>
  <inkml:trace contextRef="#ctx0" brushRef="#br0" timeOffset="128133">4619 2775 248 0,'-4'-31'93'0,"-1"19"-72"0,10 8 5 15,-5 0-1-15,4 4-7 16,1-4-1-16,-5 4-1 16,0 0 0-1,8 16 5-15,-3 0 1 0,-5 7-7 16,4-3-4-16,-4 4-6 16,0 3-4-16,0 1 4 15,0 0 1-15,5-1-9 0,-5-3-3 16,4-4-19-16,5-1-9 15,0-3-31-15,4-4-11 16,1 0-42 0</inkml:trace>
  <inkml:trace contextRef="#ctx0" brushRef="#br0" timeOffset="128568">5010 2902 192 0,'13'-28'71'0,"-22"28"-55"0,-13-4-5 0,13 4-3 0,0 0 13 16,-4 0 8-16,-5 0 3 15,1 4 3-15,-1-4-19 16,0-4 4-16,0 12 3 0,5 4-8 16,4 0-3-16,9 3-5 15,-4 1 0-15,8 0-4 16,5-4-2-16,4 0 0 15,1 0 1-15,3-5-1 16,-3-3-1-16,-1 0-2 16,0-4-1-16,1-8 2 15,-1-7-2 1,-9 7-1-16,5-4 3 16,-4 0 0-16,4 0 1 15,-14 4 2-15,5-4-3 0,0 5-2 16,5-1 2-16,-10 12 0 15,5 0-2-15,0 3 2 16,5 5 1-16,-10 8 2 16,1 0-6-16,4 7-1 15,0-3-25-15,0 4-10 16,9-9-28-16,-5-3-10 16</inkml:trace>
  <inkml:trace contextRef="#ctx0" brushRef="#br0" timeOffset="128972">5294 2910 148 0,'9'-16'55'0,"-4"16"-43"0,-1-12 5 0,-4 12 2 0,-4 0 4 15,-1-8 6-15,-4 8-10 16,-4 4-1-16,-14 4-10 15,1 0-3-15,3 0 1 0,1 0-3 16,-9-1-2-16,13 1 0 16,1-4 1-16,8 4-1 15,-9-4-1-15,18 4 1 16,-5-8 1-16,10 0 5 16,-5 0 6-16,0 0-7 15,13-4-3-15,5 4 9 16,-9 4 6-16,0 0-3 15,4 0 0-15,-4 4-5 0,0-4-1 16,4 0-1-16,-4 4 2 16,0-1-5-16,-9 9-3 15,0 0 1-15,-5 0 0 16,1 0-1-16,-14-1 1 16,-4-3-13-16,9-4-3 15,-1-4-34-15,-8-4-12 16,4-4-62-1</inkml:trace>
  <inkml:trace contextRef="#ctx0" brushRef="#br0" timeOffset="129377">5485 2878 164 0,'0'-28'63'0,"0"36"-49"0,0 0 9 16,-4 0 1-16,-5-4-3 16,0 0-1-16,-4 4 9 15,-1-4 6-15,1 0-18 16,4 0-12-16,-4 4-6 16,4-1 2-16,0 1 1 15,5 0 4-15,-1 0 1 16,5-8 1-16,0 0 2 15,9 4 1-15,0 0 3 0,4 0 4 16,1 0-6-16,-1 4-2 16,0 0 3-16,1 0 2 15,-1 3-6-15,0 5-3 16,-4 4-6-16,-5-4 0 16,-4 3 4-16,-8 1 5 15,-1 0-5-15,-5-4-2 16,-3-4-8-16,-10-1-1 15,0-7-10-15,5-4-4 16,4-4-31-16,5-3-14 16</inkml:trace>
  <inkml:trace contextRef="#ctx0" brushRef="#br0" timeOffset="129769">5654 2992 152 0,'13'8'57'0,"1"-12"-44"0,-1 0 7 15,-9 0 3-15,5 8 1 16,0-8 3-16,-4 1-3 16,3 3-3-16,-3 0-11 15,4-4 0-15,0 0 1 0,-1 0-6 16,1 0-3-16,-9-4 1 15,5 0 2-15,-10-4-7 16,1 8 0-16,-1-8 6 0,-8 4 7 16,0 4 1-16,4 1 3 15,-9-1-2-15,5 8 0 16,4-4-3-16,-4 11 1 16,-1 1-6-16,1 0-1 15,0 4 0-15,4 4 0 16,9-9-5-16,0 5 1 15,9 0-20-15,8 0-7 16,6-4-28-16,3-4-10 16,1-8-45-1</inkml:trace>
  <inkml:trace contextRef="#ctx0" brushRef="#br0" timeOffset="130158">5974 2890 220 0,'9'-16'85'0,"-1"8"-66"0,-8 8-6 16,-4-4-6-16,4 12-5 15,-4 0 1-15,-5 0 3 16,-5-4 3-16,1 8-4 16,0-1 12-16,-5 1 6 0,-4 0-3 15,4 4 1-15,5-8-8 16,4 4-3-16,0 0-3 15,4-5-2-15,1-3 3 0,8 0 5 16,5 0-3-16,0 0 2 16,9 0 2-16,0-4 3 15,-1 0-7-15,6 0-1 16,-1 4-1-16,0 4 2 16,-4 0-3-16,0 8-2 15,-1 3 2-15,-3 5 2 16,-10 4-6-16,-4 3-2 15,-13 1-1-15,-9 0 0 16,-14-9-11-16,-4-3-5 16,-22-12-61-16,-18-4-26 15,0-8-40 1</inkml:trace>
  <inkml:trace contextRef="#ctx0" brushRef="#br0" timeOffset="133883">3700 2823 160 0,'9'-8'60'0,"-9"0"-47"0,9 12 19 15,-5-8 5-15,-4-4-8 16,0 8-2-16,0-4-9 16,0 0-3-16,0 0-9 15,9 4-4-15,-5 8-1 0,5 0 10 16,-9-8 7-16,14 16-7 16,-14-4-3-16,4-1-5 15,-8 5 0-15,8 8-2 16,-17-8 2-16,-1-1-2 0,1-3-1 15,-5 4-76-15,5-4-34 16,0 0 4 0</inkml:trace>
  <inkml:trace contextRef="#ctx0" brushRef="#br0" timeOffset="136089">76 3825 96 0,'0'-11'38'0,"4"7"-29"0,-8 8-1 0,4-4-2 15,0 0 13-15,0 0 10 16,0 0 7-16,0 0 5 15,4 0-5-15,-4 0-1 16,0 0-20-16,0 0-2 0,0 0-2 16,0 0-9-16,0 7 0 15,0 1 9-15,0 0 5 16,0 4 3-16,0 4 1 16,0 0 0-16,0 3 2 0,5 13-10 15,-5 4-4-15,0-1-1 16,0 1 2-16,0 3-6 15,-5 1-2-15,1-5 1 16,-1 1 3-16,-3-1-4 16,-1 1-1-16,4-1 6 15,1 1 4-15,-1-5-5 16,1-7-3-16,-1-4-4 16,1-12 1-16,4-8-65 15,-4-8-30-15,-1-8-43 16</inkml:trace>
  <inkml:trace contextRef="#ctx0" brushRef="#br0" timeOffset="137664">178 3786 176 0,'-4'0'68'0,"8"0"-52"0,5 0-3 16,0 4-5-16,0-4-4 15,4 4 0-15,5-4 9 16,4 0 6-16,5 0-10 15,-1-4 4-15,5 0 1 0,9-4-5 16,14 0-3-16,3 0-1 16,6 0-1-16,8 0 0 15,9 4 0-15,-1 1 0 0,1-9 0 16,0 4 0-16,0 0 2 16,0 0-8-16,5 4-3 15,-5 4 7-15,-1 0 3 16,1-4-7-16,5 0 0 15,-1 0 4-15,1-4 6 16,-1 4-4-16,5-4-2 16,0 8-1-16,-14 0-1 15,1 0 0-15,-1 0 0 16,1 0 2-16,-1 0 3 16,5 0 0-16,0-3 2 15,4 6-4-15,1 1-2 0,4-4-3 16,-1-4-1-16,-3 4 2 15,-5-3 2-15,0 3 0 16,4-4 2-16,-4 4-4 16,-5 0 0-16,10 4 1 15,-10-4 2-15,5 3-1 16,-4-3-1-16,4 0 1 16,0 0 1-16,4 0-6 15,0 4 1-15,-8 4 1 16,-1 0 3-16,-4 0 0 15,-4 0 2-15,0-4-4 16,-5-4 0-16,4 4 1 16,6-4 2-16,3 4-3 15,1-4 0-15,3 4-1 0,-3 0-2 16,-1 0 5-16,-12-4 1 16,-1 4 0-16,0-4-2 15,0 0 1-15,-4 0-1 16,0 0 2-16,-1 0 1 15,1 4-1-15,0 0-2 16,-9-1-2-16,4-3-1 16,-4 4 2-16,0-4 2 15,-5 0 0-15,-4 0-1 16,4-4 1-16,-4 1-1 16,5 3 0-16,-1-4 2 15,1 0-3-15,-1 0-2 16,1 0 2-16,-6 0 2 15,-7 4 0-15,-1 0-1 0,-5 0 1 16,-3 0 1-16,-6 4 1 16,1-4 1-16,0 4-2 15,0-4-2-15,-1 0 1 16,-3 0 1-16,-1 0-1 16,-4 0 2-16,0 4-2 15,-9-4 2-15,13 0 4 16,-13 0 6-16,0-4-7 15,0 4-3-15,0 0-2 16,9-4 1-16,-5 0-1 16,1 0-1-16,-5 0 1 15,0 0 1-15,0 4-1 16,0-4 2-16,0 4 2 0,0-4 2 16,0 0-1-16,-5 0 1 15,5 4-4-15,0 0 0 16,0 0-3-16,0 0-1 15,0 0 1-15,0 0 0 16,5 8 0-16,-5 0 0 16,0 8 2-16,0 0 3 15,0 3-2-15,0 9 0 16,-5 7 1-16,5 5 0 16,0 3 0-16,0 1 2 15,0 3 3-15,5-7 2 16,-5 3-3-16,0 0 0 0,0-7-5 15,0-4 0-15,0-5 1 16,0 1 0-16,0-4-2 16,0-1-2-16,-5-3 1 15,5 8-1 1,0-1 0-16,-4 1 0 16,0 7 0-16,4 1 2 15,-5-5 1-15,1-3-4 16,4-4 1-16,-5-8 0 15,5-1 2-15,0-3-1 16,-4 0 2-16,-1-12-11 16,1 0-2-16,-5-4-57 15,-9-8-25-15,-8-7-57 16</inkml:trace>
  <inkml:trace contextRef="#ctx0" brushRef="#br0" timeOffset="139212">0 4540 88 0,'0'4'35'0,"0"-4"-27"0,5 8-4 16,-1-4-3-16,-4-4 16 15,9 4 11-15,0 4 3 16,0-5 4-16,0 1-13 16,4 0-5-16,5 0-10 15,0 0 2-15,4-4 3 0,13 0-6 0,1 0-3 16,4 0-2-16,4 0-1 15,1-4 0-15,8 4 0 16,5 0 6-16,4-4 4 16,5 0-3-16,-1 4-2 15,5-4 0-15,0 8 1 16,5-4-5-16,-1 4-1 16,1-8 2-16,4 0 1 15,0 1-4-15,4 3-1 16,-4-4 5-16,0 4 3 15,-5 0-1-15,5-4 2 16,9 0-4-16,0 0-2 16,0 0 0-16,4 4 1 15,0 0-1-15,-4 0 2 0,0 0-2 16,0 0-1-16,0-4-2 16,4 4 1-16,9 0 1 15,-13 0 2-15,9 0-3 16,-1 0 0-16,1-4 1 15,4 4 2-15,5-4-1 16,-10 8-1-16,1-4 3 16,-5 4 2-16,-4 0-7 15,-9 0 0-15,5 4-2 16,-1-4 2-16,9 3 1 16,0-3 3-16,-4 0 1 15,-4 4 3-15,-5-4-5 0,-5 0-3 16,1 0-2-16,-1 0 3 15,-4 0 4-15,0 0 3 16,5 0-2-16,-14 0-3 16,4 0-3-16,1 0 1 15,0-4-4-15,-5 8 1 16,0 0 4-16,0-5 4 16,5 1-6-16,-9 0 0 15,-1 0 4-15,-3-4 4 16,-1 0-8-16,0 0-3 15,0 4 5-15,1-4 1 0,-1 0-2 16,0 0-1 0,1-4 3-16,-1 4 3 0,0 0-6 15,1-4-3-15,-6 4 7 16,-3-4 3-16,-1 4-7 16,1-4 0-16,-5 1 2 15,-5 3 4-15,-4 0-6 16,0 0 0-16,0 0 0 15,-4 0 3-15,0 0 0 16,8 0-1-16,-4 0 3 16,-9 3 0-16,1-3-4 15,-10 0 1-15,0 0 0 16,1-3 2-16,-5 6 1 16,-9-3 3-16,0-3-8 0,-5-1 0 15,-17-4-112 1</inkml:trace>
  <inkml:trace contextRef="#ctx0" brushRef="#br0" timeOffset="140983">63 3754 56 0,'-9'-8'22'0,"13"8"-18"0,-4 4-2 0,0-4-4 15,0 0 1-15,0 0 2 16,0 0 17-16,0 0 9 0,0 0 16 16,-4 0 11-16,4 0-20 15,0 4-8-15,0-4-11 16,0 0-2-16,0 0-8 15,0 8 4-15,0-8 1 0,0 8-3 16,4-4-2-16,1 4 4 16,-5 0 4-16,0 0 2 15,0 4 3-15,0 3-6 16,0 1 1-16,0 8-4 16,0 0 2-16,4 7-2 15,0-3 2-15,1-5-2 16,-1 5 0-16,-4-4-1 15,5 11 9 1,-1 9 1-16,1-13-11 0,-1 1-4 16,1-1 0-16,-5 1 0 15,0-4 1-15,0-1 2 16,0 1 1-16,0 4 3 16,-5-5-3-16,5 1 1 15,0-1-5-15,0 1 0 16,0 0 1-16,0-1 2 15,-4-3-3-15,4-4 0 16,0-1-1-16,0-7-2 16,0 0-2-16,0 0 1 15,0 0 3-15,4-4 1 16,-4 0-1-16,5 0-2 0,-5 3 1 16,0-3 1-16,0 0-12 15,-5-8-6-15,5 0-60 16,0-20-27-16,-4-11-38 15</inkml:trace>
  <inkml:trace contextRef="#ctx0" brushRef="#br0" timeOffset="141568">111 3845 136 0,'-4'-8'52'16,"-5"8"-41"-16,14 0 2 0,-5 0-3 0,0 0-4 15,0 0 1-15,0 0 16 16,0 0 9-16,0 0-16 16,0 0 9-16,0 0 3 0,4 4-2 15,5 0 2-15,4 4-10 16,1-4-3-16,3 4-8 16,10-8-3-16,0 0 0 15,4 0 2-15,-5 0-1 16,10-4 2-16,-1-4-2 15,1 0 2-15,-5 0-2 16,4 0 0-16,-8 0-1 16,-9 4 0-16,-5 1-5 0,1 3 1 15,-14 0 2-15,0 0 3 16,0 7-68-16,-5 1-32 16,1 0-29-1</inkml:trace>
  <inkml:trace contextRef="#ctx0" brushRef="#br0" timeOffset="151957">662 4078 132 0,'0'-12'52'0,"-4"12"-41"0,8 4 15 0,-4-4 4 0,0 0-11 16,0 0-1-16,5-4-1 15,-5 4-2-15,8-8-7 16,6 4-1-16,4-4 0 0,4 5 3 16,4-9 1-16,1 0-5 15,4 0-2-15,5 4 2 16,4 0 1-16,-9 4-3 16,0 0-3-16,0 0 0 15,-4 0 1-15,-5-3-3 0,-5 3 0 16,1 4 3-16,-4-4 1 15,-6 4 5 1,-8 0 0-16,0 0 1 16,0 4-8-16,0 3 0 15,-4 1-1-15,0 0 0 16,-5 8 4 0,-5 0-2-16,10 4 1 15,-14-1-1-15,0 5 1 16,5 0-2-16,4-9 2 15,-4 5 0 1,0 0 1-16,4-8 2 16,-5 0-8-16,5-1 0 0,1-3 0 15,8-4 3-15,-5 8 4 16,5-12 2-16,0 0-1 16,0 0 1-16,9-4-2 15,-5-4 0-15,10-7-3 16,-5 11-2-16,4-8 1 15,0 4 1-15,5-8-1 16,-5 8 2-16,1 8-4 16,-1 4 0-16,0 4 3 15,1-4-1 1,-5 4-1-16,4 4 1 16,-4 3-1-16,4-7 0 15,-4 12 0-15,0-8 0 16,-5 4 2-16,-8 0 1 15,-1-1 3-15,1 1-1 0,-9 0 0 16,-14-4-6-16,-4 4 1 16,-5-9-5-16,-4 1 1 15,0 0 4-15,-4-4 4 16,4-4-3-16,5 0-3 16,-1-4-48-16,9-4-19 15,10 0-58 1</inkml:trace>
  <inkml:trace contextRef="#ctx0" brushRef="#br0" timeOffset="152798">1426 4019 128 0,'-13'-4'49'0,"8"0"-38"0,-4 0 21 0,9 4 7 16,0 0-4-16,5-4 2 15,-5 0-6-15,4 0 1 16,5 0-18-16,4-4-4 0,1 0 1 15,4-3-9-15,4-1-1 16,0 4 3-16,5-4 2 16,-1 0-2-16,10 8-3 15,-10 0 0-15,1 0-1 0,-5 0-3 16,-4 0 2-16,-18 4 1 16,13 4 0-16,-13-4 0 15,0 0 2-15,-9 0-6 16,1 4 3-1,-10-4 0-15,0-4-2 16,5 0 2-16,-1 4 1 16,6 0 2-16,-10 0 5 15,4 0 4-15,1 4-4 16,9 0-2-16,8 8 2 16,-4 0 2-16,9 8 0 15,-9 3 0-15,0 5 3 16,4 0 5-16,-4-1-7 15,5 13-3-15,4-9 0 16,-5 1 2-16,1 0-2 0,-1-1 1 16,-4-3-3-16,5-5 0 15,-1 1-3-15,0-4-2 16,-8 0 1-16,8-5 1 16,-4 1 1-16,-8-8-1 15,-10 0-2 1,-4-4 1-16,-5-8 1 15,-4 0 1-15,0-4 3 16,0-4-3-16,0 0-2 16,4 5-29-16,9-1-11 15,5 0-41-15,22 4-95 32</inkml:trace>
  <inkml:trace contextRef="#ctx0" brushRef="#br0" timeOffset="153428">1941 4114 184 0,'-13'0'68'0,"13"-12"-52"0,0 0 8 0,0 12 2 16,-5-8-4-1,-3-4 1-15,-1 0 10 0,0 0 3 16,-5 1-18-16,6-1 1 0,-10 0 1 16,4 4 2-16,1 0 4 15,4 4-16-15,0 4-8 16,0 8 4-16,5 4 3 15,4 0 2-15,0 4 3 16,0 11-3-16,4-3-1 16,1 0-4-16,8-5-1 15,1 1 3-15,-1-4 5 16,5-4-12-16,-1-4-4 16,1-1 5-16,0-7 3 0,-5-3-2 15,5-5-2-15,-5 0 0 16,-4-12-1-1,-4-16 2-15,-5 1-3 16,0-1 0-16,-5 9-4 16,1 3 1-16,-1 8 2 15,1 8 3-15,4 4-2 16,0 8-2-16,0 12 2 16,4 0 0-16,1 8 3 15,4-1 1-15,-5 5-1 16,5 0-2-16,0-1 3 15,0-3 0-15,0 0-4 16,0-9 1-16,-1 1-27 16,1 0-11-16,0-8-17 15,0 0-5-15,9-4-72 16,-5-4 237-16</inkml:trace>
  <inkml:trace contextRef="#ctx0" brushRef="#br0" timeOffset="153864">2230 4015 228 0,'-14'-24'85'0,"14"24"-66"0,9 4 1 0,-4 4-4 15,-5-8 2-15,9 8 6 16,-9 0 4-16,0 4 3 16,4 0-16-16,5-1 2 0,-5 17 1 15,-4-4-8-15,0-5-3 0,5 1 0 16,-1 4 0-16,-4 0 1 15,5-5 0-15,-1-3-2 16,-4 0-1-16,5-4-1 16,-5-4 2-16,4-1-3 15,-4-7 0-15,0-3 1 16,0-1 0-16,0-12-2 16,5-8-2-1,-1 8 1-15,5-15-4 16,0 3 0-1,0 4-1-15,4 5-2 16,0 7 1 0,1 4 3-16,3 12 1 0,-8 8 3 15,5 4-1-15,-6-1-1 16,1 1 3-16,0 4 0 16,0 0-4-16,0-5 1 15,-5-3-22-15,5 0-10 16,5-4-35-16,-5-8-15 15,4 0-44 1</inkml:trace>
  <inkml:trace contextRef="#ctx0" brushRef="#br0" timeOffset="154269">2567 4129 204 0,'0'-19'77'0,"14"30"-60"0,-14-11-1 0,0 0-1 16,4 0-2-16,1-3 4 0,3 3 2 15,1 0 3-15,0 3-12 16,5 1-1-16,-1 0-2 0,5 0 1 16,-1-8 0-16,1 4-4 15,0-8-1-15,0 5-1 16,-1-9 1-16,6 0 0 16,-10-4 1-16,-9 4-5 15,1-4-1-15,-1 1 3 16,-8 3 1-16,-9 0 2 15,-10 4 0-15,1 4 4 16,-5 8 3-16,1 0-4 16,-1 8 1-16,1 4-1 15,-1 15 3-15,9-7 1 0,0 4 1 16,5-5-6-16,9-3-4 16,8 0-6-16,9-1 0 15,5-3 17-15,9 0 11 16,8-4-10-16,5-4-2 15,5 0-17-15,4 0-4 16,-10-12-42-16,-3 4-17 16,4-4-80-1</inkml:trace>
  <inkml:trace contextRef="#ctx0" brushRef="#br0" timeOffset="155935">3282 3873 132 0,'0'-4'52'0,"-4"4"-41"0,8-4 9 0,-4 4 2 15,0 0 0-15,0 0 4 16,-4 0-8-16,-1 0 0 15,1-4-11-15,0 4 5 0,4 0 3 16,0 0 4-16,-5 0 3 16,5 0-6-16,0 8-1 15,0 4-1-15,0 3 2 16,0 5-5-16,0 4 1 16,0 4-3-16,0-1 2 15,0 5-4-15,0 7 1 16,0-7-3-16,5-1 2 15,-5 1-4-15,4-4-2 16,0-5 2-16,1 1 0 16,-5-4-1-16,4-1-2 0,-4-7-13 15,0 0-4-15,5-4-40 16,-5-8-17-16,9 4-50 16</inkml:trace>
  <inkml:trace contextRef="#ctx0" brushRef="#br0" timeOffset="156596">3553 3873 68 0,'0'-16'27'0,"0"24"-21"0,0-8 10 0,0 0 4 16,0 0 20-16,0 0 11 15,0-4-6-15,-4 4-5 16,-1 0-14-16,1 0-6 16,-5-4-11-16,0 4-6 0,-4 0 0 15,0 4 7-15,-1 4 5 16,1 0-3-16,0 4-2 16,4 3-3-16,0 1 0 15,4 4-2-15,5-4 0 16,5 3-1-16,-1 1 2 15,5-4-3-15,4-4-2 16,5 0 2-16,0-4 0 0,4-8-1 16,-4-4 1-16,4 0-2 15,-9-8-1-15,5 0 1 16,-4-8 1-16,-6 4-1 16,-3-3-1-16,-5 3 1 15,0-4 1-15,0 8-3 16,-5 0 0-16,5 1 1 15,-8 3 0-15,3 4 2 16,-4 8 1-16,5 4-1 16,-5 3-2-16,4 5 5 15,1 8 4-15,4 0-1 16,0 7 1-16,0-3-1 16,9 7 0-16,0 1-2 0,-5-8-1 15,5-1-3-15,0 1-2 16,4-1 3-16,-4 1 0 15,0 0-1-15,-9-1 1 16,0-3-2-16,0 0-1 16,0-5 1-16,-9 1 1 15,0-8 1-15,-4 0 3 16,-5-8-8-16,-8-4 0 16,-5-4-33-16,-1-4-12 15,-3 0-33-15,4 0-13 16,13 0-16-1</inkml:trace>
  <inkml:trace contextRef="#ctx0" brushRef="#br0" timeOffset="157063">3806 4271 152 0,'0'-7'57'0,"9"11"-44"0,-9-12 23 0,-4-4 9 16,8 12-3-16,1 0 2 15,-5 0-7-15,4-4-2 16,1-4-20-16,-5 8 4 0,4-4 2 15,-4 4-9-15,0 0-4 16,5 8-1-16,-5 4 0 16,0 0-3-16,0-1-1 15,4 5-1-15,-8 0-2 0,-1 0-43 16,1 0-21-16,8-5-78 16</inkml:trace>
  <inkml:trace contextRef="#ctx0" brushRef="#br0" timeOffset="158818">4308 3934 120 0,'-9'-4'46'0,"18"16"-35"0,-9-24 12 16,0 12 2-16,0-4 6 15,14 0 6-15,-19 4-9 16,1-4-2-16,-1 4-15 16,5 8 7-16,-4 4 2 0,4 0-6 0,0 4-3 15,4-1 0-15,5 1 3 16,4 12-2-16,1-5 3 16,8 13-2-1,-4-4-4-15,8-1-1 16,1-3-3-16,-5-1 0 15,-4-3-3-15,-5 0-2 16,-4-5 1-16,-4 1-1 16,-5 0 2-16,-5-4 3 15,-4-4-2-15,-4-5-2 16,0-3 2-16,-5 0 0 16,0-4-1-16,0-4-2 0,5-7 1 15,9-1-1-15,4 0-3 16,9 0 2-16,-5-8-8 15,9-3-4-15,9-5 2 16,-4-4 2-16,4-3 2 16,-4-5 3-16,4 5-1 15,-4-9 4-15,0 5-2 16,-9 0 1-16,-5 7 2 16,-4 0 2-16,-4 5-3 15,-9 7 0-15,4 0 1 16,-14 8 0-1,-17 8-3-15,9 8 2 16,-4 0 1-16,13 8 0 0,-1 0 2 16,10 8-3-16,4-1-2 15,9 1 2-15,5 0 2 16,17-4-40-16,-4 4-18 16,17-9-59-1</inkml:trace>
  <inkml:trace contextRef="#ctx0" brushRef="#br0" timeOffset="159478">4681 3991 148 0,'-9'-12'57'0,"5"12"-44"0,4-8 25 0,0 8 10 15,4-3-4-15,5 3-1 16,5-8-24-16,3 0-9 16,6-4-7-16,8 4 0 0,4-4 0 15,5 4-1-15,-4 0 1 16,-1 0-2-16,5 1-1 15,-4-1 1-15,-10 0-1 16,-8 4-5-16,-5 0-1 16,-4 4 0-16,-18 4-9 15,-4 0-3 1,0 4 7-16,-9-4 3 16,4 3 6-16,0 1 3 0,0 0-2 15,1 0 0-15,3 0 1 16,5 0 0-16,0 0 4 15,1 8 2-15,3-1 0 16,1 5 1-16,4 8 9 16,-5-4 5-16,1 11-7 15,-1-3-3-15,5-5-4 16,-4 1-2-16,4 0-1 16,0-5 0-16,4-3-2 15,-4-4 1-15,0 0-2 16,0-5 2-16,0 1-33 15,0-4-14-15</inkml:trace>
  <inkml:trace contextRef="#ctx0" brushRef="#br0" timeOffset="159854">5037 4019 204 0,'0'-16'77'0,"-9"28"-60"0,18 8-5 0,-1-9-4 16,-12-7-7-16,8 16-1 15,-8-8 18-15,4 0 8 16,-4 4-13-16,-1 3-3 0,5 1-2 16,9 4-7-16,-5-4 0 0,5-1-3 15,5-3 0-15,3 0 11 16,-3-4 5-16,8-4-4 15,-4-8-3-15,0 0-4 16,-1-8 0-16,-3-4-2 16,-6 0-1-16,-3-4-2 15,-5-4 1-15,-5 5 1 16,-3-5 2-16,-6 4-3 16,1-4-2-16,-9 9 2 15,4-1 0-15,-9 4-17 16,5 4-5-16,4 4-13 15,9 8-5-15</inkml:trace>
  <inkml:trace contextRef="#ctx0" brushRef="#br0" timeOffset="160438">5379 4019 52 0,'0'-4'22'0,"8"4"-18"0,-8 0 18 0,0 0 7 16,0 0 11-16,0 0 6 16,0 0-8-16,-4 8-3 15,0-4-15-15,-5 4-5 0,0 3-9 16,0 1-4-16,4 4-1 0,5-4-1 15,-4 0 2 1,4 0-1-16,4-4 2 0,10-5-2 16,-1 5 2-16,5-12 4 15,0 4 4-15,-1-7-6 16,1-1-1-16,-4 0 4 16,-1-4 5-16,-4 0-1 15,0 0 3-15,-9-4-4 16,0 5-1-16,-5 3-2 15,1 0 2-15,-5 4-7 16,0 0-2-16,0 12 1 16,5-4 1-16,-5 0 5 15,4 23 7 1,5 1-1-16,0 0-1 0,0-1-1 16,5 1-2-16,-5-4-1 15,4-5-5-15,1 9-1 16,-1-4-1-16,1-1-2 15,-1 1 7-15,-4 4 3 16,4-5-8-16,-4 1 0 16,0-4 0-16,0-1 3 15,-4-3-11-15,0-4-5 16,-5-4 5-16,-5-4 2 16,1-4-32-16,-5-4-15 15</inkml:trace>
  <inkml:trace contextRef="#ctx0" brushRef="#br0" timeOffset="161251">5747 4070 160 0,'5'0'60'0,"-10"-16"-47"0,1 8 17 0,13 5 3 0,-14 3-7 15,1 0-1-15,4-4-5 16,4 4-3-16,-8 7-9 16,-1 5 1-16,-4 0 4 0,5 12 4 15,-5-4 2-15,0 3-4 16,0 1-1-16,0 0-8 16,-4-1-2-16,4 1 0 15,0 0 0-15,5-5-2 16,-5 1-2-16,9-8 1 15,-4 0 1-15,-1-4-6 16,5-8-1-16,5 0-18 16,-5-4-5-16,8-12-8 15,-3-8 15 1,-1-3 9-16,5-5 8 0,0 1 5 16,0 3 6-16,0 0 4 15,-9 1 7-15,4 7 3 16,1 8-6-16,-5 4-2 15,9 12-3 1,-5 8 3-16,5 8 4 16,4-1-3-16,-4 5 0 15,0 0-4-15,0 3-1 16,0-3-3-16,4 4-1 16,-4-1-3-16,-5-3 1 15,1-4 0-15,4-4 3 16,0-5-23-16,-5 1-8 15,1-8-28-15,3-4-11 0,-8-4-65 16</inkml:trace>
  <inkml:trace contextRef="#ctx0" brushRef="#br0" timeOffset="161447">5645 4264 192 0,'-9'-8'71'0,"5"0"-55"0,8 8 4 16,-4 0-2-16,9-4-5 15,0 0 2-15,9 8 1 16,-5-8-1-16,9-4-7 16,5 8-3-16,-1-4-1 0,-3 0-2 15,-6 0-2-15,1 4-19 16,-4-4-8-16,-1 0-63 16,-4-4-40-16,-5 4 54 15</inkml:trace>
  <inkml:trace contextRef="#ctx0" brushRef="#br0" timeOffset="162092">5916 4066 228 0,'0'-23'85'0,"-5"11"-66"0,14 8 12 0,-9 4 1 16,0 0-13-16,0 0-1 15,0 12 1-15,5-1 2 16,-5 9-11-16,4-4 1 0,-4 4 0 15,-4 3 0-15,-1-3 3 16,1 4-5-16,-1-4-1 0,-3-5 0 16,3 1 2-16,1 0-7 15,4-4-4-15,-5-4 2 16,5 0 1-16,0-1 2 16,0-7 2-16,0 0-1 15,14 0 0-15,-6-7-6 16,1-1 1-16,0-8 0 15,0 0 0-15,0 4 0 16,0-4 2-16,-5 1-3 16,1-1 0-16,-1 4-1 15,1 0 0-15,-5 0 0 16,4 12 0-16,-4 0 0 16,5 4 0-16,-1 8 2 0,0 0 0 15,1 0-7-15,-1 0 0 16,1-1 3-16,-1 1 2 15,1 0 6-15,-1-4 5 16,1 4-5-16,-5-12 0 16,4 4-2-16,5-4 1 15,0-4 0-15,0 0 1 16,4-4-5-16,0-4 1 16,1 0-2-16,-1-7 0 15,0 3 4-15,1 0 1 16,-6 8-4-16,10 0 1 15,0 12-7-15,-5 4 6 16,5 8 5 0,0 8-4-16,0-1 0 0,-5 1-7 15,0 4-3-15,-4 3-122 16,-18 1-82 0,-13-9 84-16</inkml:trace>
  <inkml:trace contextRef="#ctx0" brushRef="#br0" timeOffset="165287">116 4844 72 0,'4'-8'27'0,"1"-4"-21"0,-14 20 21 0,13-8 9 15,-4 0-8-15,0 0-1 16,0 0-5-16,5 8-2 16,-5-8-8-16,4-4-5 15,-4 4-4-15,0 0 0 0,0 0 2 16,0 0 4-16,0 12 7 15,5-4-5-15,-1 0-3 16,-4 3 6 0,5 1-1-16,-5 0-2 15,0 8-2-15,4 0-5 16,-4-1-1-16,0 1-1 16,-4 4 1-16,4 3 4 15,0 1 4-15,-5 0-4 16,1-1-2-16,4-3-2 15,-5-4-3-15,5-4 1 16,0-5 1-16,9-3-12 16,0-4-6-16,0-4-97 15,-9-8-45-15,-5 0 78 16</inkml:trace>
  <inkml:trace contextRef="#ctx0" brushRef="#br0" timeOffset="165650">151 4875 120 0,'-4'0'46'0,"4"-3"-35"0,4 10 14 0,1-7 6 16</inkml:trace>
  <inkml:trace contextRef="#ctx0" brushRef="#br0" timeOffset="166564">169 4879 267 0,'13'8'20'15,"5"-8"-11"-15,4 0-4 0,5 4 1 16,9-12 1-16,-1 8 3 15,1 0-1-15,8-4 0 16,14 4-3-16,0-4 1 16,4 1-4-16,9 3-2 15,9-8 0-15,-5 4 1 16,1-4 1-16,-5 0 3 16,0-4-5-16,0 8-1 15,4 0 2-15,-4 0 1 16,5-8-4-16,-1 12 1 0,5-8 0 15,-9 5 2-15,5-1-3 16,-1 4-2-16,1-8 4 16,4 0 1-16,0 4-3 15,-5 4 1-15,1-4 2 16,8 0 1-16,-4 0-4 16,9-4 1-16,0 4-2 15,4-4-2-15,-4 0 3 16,9 4 2-16,-10 4 0 15,1-4-1-15,-4 1-2 16,3-1 1-16,6 0-1 16,-1 4 0-16,-9 0 4 15,1 0 1-15,-5-4-1 16,4 4 1-16,5 4-4 0,-5-4 0 16,1 0 1-16,3 0 0 15,-3-4 0-15,-10 4 2 16,1 0-1-16,-10 0-1 15,-3 8 1-15,3-8-1 16,5 0 0-16,0 0 2 16,0 0-3-16,5 0-2 15,-1 0 2-15,-8 0 2 16,-5 0-2-16,5-4-2 16,-5 8 2-16,-4-8 2 15,-5 4 0-15,5-4 2 0,-5 8-4 16,5-4 0-16,4-4 1 15,0 4 2-15,-4 4-6 16,0-4 1-16,4-4 3 16,-9 4 4-16,5 4-1 15,-5 0-2-15,-4-4-3 16,0 4 1-16,0-4 1 16,4 0 0-16,0 0 0 15,1 3 0-15,-10 1-3 16,5-4 2-16,-9 0 1 15,-5 0 2-15,-8 0-1 16,-5 0-1-16,-4-4 1 16,0 8 1-16,-1 0-1 15,-3-4 2-15,-5 0-7 16,0 0 1-16,-1 8 3 0,6 0 4 16,-5-16-3-16,-1 8-1 15,1-4 2-15,0 4 1 16,-9 0-1-16,5-4-2 15,-5 0 1-15,4 0-1 16,-4 1 0-16,0-1 0 16,0 4 0-16,0 0 0 15,0 0-3-15,0 0 2 16,0 0-1-16,0 0 0 16</inkml:trace>
  <inkml:trace contextRef="#ctx0" brushRef="#br0" timeOffset="167240">6267 4765 160 0,'-5'-16'60'0,"-4"36"-47"0,5-28 13 0,0 8 0 0,4-4-6 16,0 4-1-16,0 0-5 16,0 4-1-1,-5 16 4-15,5-4 1 0,0 3-5 16,0 1 0-16,0 0-4 15,0-1 2-15,5 5-4 16,-1-4-2-16,0 4 4 16,1 3 4-16,4 5-7 15,-5-1-1-15,1-7-1 16,-1 12 0-16,5-5-2 16,-5-3 1-16,-4-1-2 15,5-3-1-15,-5 0 1 0,4-8 1 16,-4-9-1-16,0 5-1 15,0-4-68-15,-4-8-31 16</inkml:trace>
  <inkml:trace contextRef="#ctx0" brushRef="#br0" timeOffset="168787">151 5369 44 0,'-4'-4'19'0,"4"4"-15"0,-4 8 10 0,4-8 4 16,0 0 16-16,0 0 8 15,0 0-17-15,8 0-9 16,1 0-4-16,5 0 2 16,-1 4-8-16,0-4 6 0,1 4 1 15,3 0 0-15,1 4 0 16,9 7-3-16,-1-7-1 15,5 0-5-15,9-8-1 16,18 12 1-16,4-8 2 16,9-8-3-16,0 4-2 15,14-8 0-15,4 8-1 0,4 0 0 16,5-4 2-16,8 4-1 16,-4-4-1-16,5 4 3 15,-5 0 2-15,5-8-4 16,4 8-1-16,-5 0 2 15,1 0 1-15,-5-4-4 16,0 0 1-16,0 4 0 16,0 4 0-16,1 0 0 15,-1-4 0-15,0 4 0 16,-13-4 0-16,0 0 0 16,4-4 2-16,-4 0-1 15,4 4 2-15,0 0-4 16,5-4-2-16,-9 0 2 0,4 1 2 15,-4-1 0-15,4 4-1 16,0-4 1-16,5 0 1 16,0 4-3-16,-1 4 0 15,1-8 1-15,0 4 2 16,4 0-3-16,5-4 0 16,-1 0 1-16,-4 4 2 15,0 0-3-15,1-4 0 16,-10 0 1-16,-4 0 2 15,-5 4-3-15,5 0 0 16,-9 0 1-16,-5 4 2 16,-8-4-3-16,0 0 0 15,-10 0-1-15,1-4 0 0,0 4 2 16,-14-4 2-16,-4 8-1 16,-4-4 2-16,-1 4-2 15,-8-8-1-15,-5 4 7 16,0 0 5-16,0 0-6 15,1 0-1-15,-1 0-3 16,0 0 1-16,-4 0 0 16,4-4 3-16,0 0 1 15,0 0 1-15,1 0-7 16,-1 0 0-16,0 0 1 16,0-4 3-16,0 4-4 15,1 0-1-15,-6 1 0 0,1-1 0 16,0 0 0-1,-9 0 0-15,0 0-51 0,-18-4-91 32</inkml:trace>
  <inkml:trace contextRef="#ctx0" brushRef="#br0" timeOffset="169795">7275 4872 212 0,'-13'3'82'0,"13"-3"-64"0,0-7 7 0,-5 3-1 15,5 4-13-15,0 0 6 16,0 8-4-16,0-1-7 16,0 9-1-16,0 0 1 0,-4 4 1 15,4 3 1-15,0 5-7 16,0 0 0-16,-5-1 1 15,5 1 1-15,5 0 1 16,-5-5 0-16,0 1-13 16,4-8-7-16,-4-4-31 15,0-12-15-15,0-4-40 16</inkml:trace>
  <inkml:trace contextRef="#ctx0" brushRef="#br0" timeOffset="170032">7231 4950 176 0,'0'-27'68'0,"0"15"-52"0,0 4 10 0,0 0 4 16,13 8-14-16,-9-4-1 16,5 0-7-16,4 8 0 15,1 0-5-15,-5 0 7 16,4 0 3-16,14 4 5 0,-5 4 1 16,5 4-8-16,-1-1-4 15,1 5-4-15,8 0-3 16,-8 0 3-16,0-5 0 15,-1-3 1-15,-4 0 0 16,-4-4-33-16,0-4-13 16,-5-4-50-1,1-8-47-15,-10 0 47 16</inkml:trace>
  <inkml:trace contextRef="#ctx0" brushRef="#br0" timeOffset="170259">7652 4761 200 0,'-13'-28'77'0,"13"32"-60"0,0-4-5 16,9 12 20 0,-5-4-16-16,-4 4 11 15,0 0 2-15,0 7-15 16,0-3 1-16,0 8 1 0,0 4-8 16,5-1-2-16,-1-3-2 15,1 4 2-15,4-1-1 16,-5 1 0-16,0-5-3 15,-4-3-2-15,9-4-37 16,-4-4-17-16,-5-12-70 16</inkml:trace>
  <inkml:trace contextRef="#ctx0" brushRef="#br0" timeOffset="170874">7852 4868 192 0,'-4'-32'74'0,"4"44"-58"0,-5-16 1 0,5 4-3 16,0 0-4-16,-9-4 2 16,9 4 11-16,-4 12 7 15,-5 0-15-15,0-1 7 0,0 5 2 16,-4-4-8-16,9 4-2 0,-5 0-8 16,0-1-4-16,0 1-1 15,18 0 1-15,-5 0 1 16,5-4 1-16,0 0-2 15,13-9 1-15,-4-6-2 16,4-1-1-16,-8-4 1 16,8-4 1-16,-9 0-6 15,-4 0 1-15,-9 0-4 16,0 0 2-16,0-3 1 16,-4-1-1-16,-1 4-3 15,-4 4 0-15,5-8-23 16,-1 8-7-16,1 1-11 15,-1 3-5-15,5 0-10 16,5 0-20 0,4-4 30-16,0 8 17 0,4-4 12 15,5-4 16-15,-5-4 7 16,9 8 41-16,-4-8 22 16,0 1 8-16,-5-5 4 15,0 0-21-15,-4 8-8 16,-4 0-13-16,-5-4-5 15,0 4-14-15,0 4-3 0,0 1 1 16,0 10 0-16,0 5 2 16,-5 12 0-16,5-4 2 15,0 7-5-15,0-3-3 16,5 0 1-16,4-1 0 0,0 1-6 16,-5-4-2-1,9 0 2-15,-4-5 3 0,0 1-14 16,0-4-8-16,4-8-55 15,-4-4-23-15,0 4-18 16</inkml:trace>
  <inkml:trace contextRef="#ctx0" brushRef="#br0" timeOffset="171026">7994 4848 236 0,'0'0'88'0,"9"0"-69"0,13-4-7 16,-8 4-7-16,4 0-12 0,4 4 0 16,0-8-13-16,5-4-2 15</inkml:trace>
  <inkml:trace contextRef="#ctx0" brushRef="#br0" timeOffset="171173">8332 4868 188 0,'0'-4'71'0,"-13"0"-55"0,21-4-7 0,-3 16-5 16,4-8 7-16,-9 0 7 15</inkml:trace>
  <inkml:trace contextRef="#ctx0" brushRef="#br0" timeOffset="171489">8359 4864 341 0,'13'4'21'0,"9"-12"3"15,5 0-8-15,-10 4-9 16,6-8-5-16,-6 4 1 16,-3-4 2-16,-10 4 2 15,1-3 1-15,-5-5-7 16,-5 4 0-16,-4 0-1 16,-8-4 2-16,8 12-1 15,-5-4-1-15,-8 8 5 16,4 0 4-16,5 0 1 15,-5 12 4-15,1 8-5 16,-1-4-3-16,9 0 1 16,-4 7 2-16,13 1-2 15,0-4-2-15,17 3-2 0,-3-3 0 16,12-4 0-16,1 0 1 16,8-8-7-16,-3-1 0 15,8-7-8-15,-9-3-1 16,-5 3-50-16,-4-4-24 15,1 0-36 1</inkml:trace>
  <inkml:trace contextRef="#ctx0" brushRef="#br0" timeOffset="172930">80 4927 124 0,'5'-8'49'0,"-1"4"-38"0,1 0 19 0,-1 0 8 16,1 0-15-16,-5 4-2 15,0 0-11-15,4-4-4 16,-4 4-3-16,0 0 4 0,0 8 3 0,0-8-1 16,0 12 2-16,4 0-2 15,1 0 2-15,-5-1-2 16,4 1 2-16,1 4 0 16,-1 4 3-16,1 0-5 15,-1-1-1-15,-4 1-4 16,5 0-1-16,-5 3-1 15,0-3-2-15,0 0 1 16,0-4-1-16,-5-4 0 16,5 3 2-16,0 1 1 15,5-8 3-15,3 4-80 16,1-8-35-16,-9-4 4 16</inkml:trace>
  <inkml:trace contextRef="#ctx0" brushRef="#br0" timeOffset="201845">356 5077 116 0,'-9'-4'46'0,"31"-4"-35"0,-22 4 14 16,0 4 4-16,-4 0-5 0,-1 0 0 16,5 0-11-1,-4 0-5-15,4 0-5 0,-5 4-3 16,1 4 3-16,-1 4 2 0,1 3 2 15,-1 1 3-15,1 4 1 16,0 8-1-16,4-1 1 16,0 1-6-16,-5 3-3 15,1 9-1-15,4-16 1 16,4-1 1-16,-4 1 1 16,0-12-2-16,0-4 1 15,5-12-29 1,-5-8 4-16,4-8 1 15,0 0 7-15,-8-11 7 0,4-1 4 16,4 1 2-16,-4-1 1 16,0 5 2-16,0 3 5 15,0 4 4-15,5 0-4 16,-1 9-2-16,1-1 2 16,4 4 0-16,0 8 3 15,-1 4 4-15,1 4-4 16,5 3 0-16,-1 1-6 15,0 4-3-15,-4 0 0 16,0-4 1-16,0 4-1 16,0-5 2-16,0 1 4 15,4-4 4-15,0-8-6 16,5-4-3-16,0-8-1 16,0-3 1-16,-1-5-1 15,6 0-1-15,-6 0-4 0,-3 1-2 16,-1-1 0-16,-4 4 4 15,0 4 1-15,0 4 1 16,-5 4 6-16,5 0 4 16,-9 4-12-16,4 12-5 15,1 4 0-15,-1 8 4 16,-4 3 11-16,5 5 4 16,-5 3-16-16,4 1-7 15,1-8 16-15,-1-1 7 16,5-7-29-16,-5 4-14 15</inkml:trace>
  <inkml:trace contextRef="#ctx0" brushRef="#br0" timeOffset="202055">871 5156 140 0,'0'-4'55'0,"4"8"-43"0,1-4-3 15</inkml:trace>
  <inkml:trace contextRef="#ctx0" brushRef="#br0" timeOffset="202325">897 5152 257 0,'9'-4'26'15,"0"-4"-12"-15,0 0-4 0,0 4 0 16,4-4-2-16,-4 0 1 16,5 4-3-16,-6-4 1 15,1 1 0-15,-9-1 1 16,5 0-9-16,-10 0-1 16,10 0 0-16,-14 4 1 15,9 0 1-15,-9 0 2 16,0 4 3-16,-4 0 2 15,-1 8 1-15,1 4 2 16,4 0-5-16,0 7-1 16,0 5 4-16,5 4 5 0,4-1-7 15,4 1-1-15,5-4-3 16,5-8 1-16,8-5-26 16,0-3-12-16,9-12-77 15</inkml:trace>
  <inkml:trace contextRef="#ctx0" brushRef="#br0" timeOffset="203016">1315 4962 120 0,'-13'-12'46'0,"4"12"-35"0,4 4-4 16,1-4-1-16,-5 0-1 15,5 4 2-15,-5 0 12 16,-5 0 5-16,-3 4-1 15,-1 0-2-15,0 0-11 16,-4 0-4-16,4 0 0 0,5 8-5 16,4-5-1-16,-4-3 0 15,4 4 2-15,4-4 1 16,1 0 1-16,4 0-2 16,0 0 1-16,13-4 7 15,-4 0 3-15,0-4-2 0,4 0 1 16,1-4 2-16,-1 4 1 15,0 0-8-15,0 0-4 16,5 4-9-16,0 0-1 16,0 3 12-16,0 5 8 15,-5 4-4-15,-4 4 0 16,-9 3-1-16,-5 1 2 16,-4 4-3-16,-4-5 1 15,-14 1-5-15,5 0 0 16,-4-8 1-16,-1-5 0 15,5-3-27-15,4-12-9 16,9-7-77 0,9-9-49-16,9-4 65 0</inkml:trace>
  <inkml:trace contextRef="#ctx0" brushRef="#br0" timeOffset="203436">1604 4970 204 0,'-5'-16'77'0,"-21"9"-60"0,26 10-12 16,-9 1-6-16,9-4-3 16,-9 4 2-16,0 0 2 15,-4 0 2-15,-1-4 5 16,-4 0-3-16,-8 8 0 16,4 0 2-16,-1 0-3 15,1 0-2-15,0 4-5 16,4 0 0-16,0 3 4 0,5-3 2 15,4 4 0-15,5-8-2 16,4 0 9-16,0 0 4 16,4 0 5-16,1-1 3 15,4-3-2-15,4 0 0 16,-4 0-6-16,9 4 2 16,-1 0-5-1,-3 4-5-15,-1 0-3 16,-9 0 1-16,1 3 2 15,-10 5-2-15,-3 0-2 16,-6 0 0-16,-4 3 1 16,-4-7-1-16,0 0 2 15,-5-4-20-15,5-8-8 0,4-8-86 16,10-8-55 0,8-4 72-16</inkml:trace>
  <inkml:trace contextRef="#ctx0" brushRef="#br0" timeOffset="203903">1795 4970 120 0,'-5'-4'46'0,"10"16"-35"0,-5-16-2 15,0 4 0-15,0 0 11 16,-9 0 7-16,0 0-2 0,-13 0-1 15,8 0-4-15,1 0-3 16,-9 4-9-16,13 4-3 0,-13 4 1 16,8 0 6-16,-3 0 4 15,3 3 1-15,5 5-1 16,1 0-4-16,3 0-2 16,1-1-6-16,4-3-3 15,0 0 2-15,13-4 0 16,0-4 1-16,5-4 2 15,0-8-1-15,4-4 0 16,-4-4-1-16,0-4 0 16,-10 0-5-16,10-3-1 0,-4 3 1 15,-6 0 2 1,1 8-2-16,0 0 0 0,-9 4 1 16,0 4 2-16,-4 8-3 15,-1 0 0-15,-4 12 1 16,5-4 2-16,0 7 1 15,4-3-21 1,0-4-10-16,8-8-88 16,10-4-45-1,4-4 76-15</inkml:trace>
  <inkml:trace contextRef="#ctx0" brushRef="#br0" timeOffset="204367">2105 4982 176 0,'-4'-20'68'0,"0"16"-52"0,-1 0-8 0,5 4-4 16,-4 0 2-16,-10 0 6 15,1 0 9-15,0 0 5 16,-5 8-14-16,0 0 2 0,0-4 2 16,5 4-4-16,0 4 1 15,-1 4-13-15,6-1-4 16,3 1 6-16,1-4 3 15,4 4-2-15,4-4 0 16,5-4 1-16,0-4 0 16,0-4 0-16,4-4 2 15,0-4-3-15,-4 0-2 0,0-4 11 16,-4 0 6-16,4 0 0 16,-5 4-1-16,-4 4-1 15,0-3 3-15,0 3-13 16,0 4-4-16,4 11-1 15,-4 9 1-15,0 8 1 16,0 11 1-16,0 1-5 16,0 7 1-16,-4 1 11 15,-5-1 5-15,-4-4-6 16,-1-7-3-16,1-1-4 16,0-7 0-16,-5-8-7 15,5-8-1-15,-1-4-38 16,10-28-115-1,13-12-37 1,4 5 78-16</inkml:trace>
  <inkml:trace contextRef="#ctx0" brushRef="#br0" timeOffset="204758">2159 5111 200 0,'-9'-12'74'0,"13"12"-58"0,5 4 1 0,-9-4-6 15,9 0 1-15,0 0 5 16,0 0-5-16,0-4-2 16,4 4-5-16,5-3 1 0,-5 3 0 15,5-4 0-15,0-4-4 16,-1 0 2-16,-3 0-3 16,-10 0-1-16,10 0 3 15,-14-4 2-15,0 0-2 16,-9 1-2-16,9 3 6 15,-9 0 3-15,-5 0-5 16,1 4-1-16,0 4 7 16,-5 4 2-16,5 0-2 15,-10 8-1-15,10 3-2 16,0 5 0-16,4 4-2 16,5 4 1-16,12 3-4 15,6 1 0-15,3-5 1 16,1-3 0-16,13-8-16 15,0-8-6-15,5-4-49 16,-1-12-21-16,10 0-29 16</inkml:trace>
  <inkml:trace contextRef="#ctx0" brushRef="#br0" timeOffset="205043">2825 4828 236 0,'-9'-8'88'0,"9"12"-69"0,0 4 11 0,0-8-2 15,0 8-3-15,0 0 2 16,0-4 2-16,0 8 5 16,4-1-19-16,-4 1 3 0,5 8 0 0,4 4-2 15,-5 3 3-15,1 9-10 16,4-1-3-16,-5 5-4 15,5-1 1-15,-9-3-2 16,4-8 2-16,1-5-22 16,-1-3-9-16,-4-8-30 15,5-8-11-15,-5-4-72 16</inkml:trace>
  <inkml:trace contextRef="#ctx0" brushRef="#br0" timeOffset="205493">2749 5010 244 0,'-4'-8'90'0,"4"4"-70"0,9 4 8 0,0 0 0 16,4 4-11-16,5-4-2 15,0 0-6-15,4 0-1 16,0 0-5-16,0-4 0 0,9 0 1 16,5 4-2-16,-10-4 1 15,-3 0-2-15,3-4-1 16,-8-4 1-1,-9 8-4-15,0-4 2 16,-5 4 7-16,1 1 6 16,-14 3-2-16,13-4 2 15,-8 4-5-15,-1 4 1 16,-8 3-1-16,9 1 3 0,-1 8 6 16,5 0 2-16,-4 4-9 15,8 3-3-15,5 1-4 16,0 0 1-16,0-5 0 15,0-3 1-15,4-4 2 16,0-4 1-16,1-12-3 16,-1-8-3-16,0 0-7 15,1-7-1-15,-1-1 1 16,-4-4 1-16,-5 4 3 16,-4-3 1-16,0 7-2 15,-13 4-9 1,0 4-2-16,-5 8-37 15,5-4-14-15,4 8-77 16</inkml:trace>
  <inkml:trace contextRef="#ctx0" brushRef="#br0" timeOffset="206349">3478 4895 180 0,'-5'-4'68'0,"5"-8"-52"0,5 16 19 0,-5-4 5 16,4-4-3-16,-4-3 1 15,0 3-6-15,0-4 0 16,0 8-18-16,0 0-1 0,0 0-2 16,0 0-4-16,5 8 1 15,-1-1-1-15,1 1 3 16,3 4-5-16,1 0-1 16,5-4 2-16,3 4 1 0,-3 0-8 15,8-1-4-15,-4-7 9 16,4-4 4-16,-4 0-3 15,8-4-1-15,-8-3-2 16,0-1-2-16,-5-8 1 16,-8 0 1-1,-5-8 1-15,0 9-4 16,0-1 1-16,0 8-2 16,-9 0 0-16,4 4 0 15,5 12 3 1,-9 8 6-16,1 7 3 15,3 1 1-15,5 4-5 16,-9 7-4-16,0 1 1 16,9 3 2-16,0-3-2 0,0 3-2 15,-4-3-3-15,8-1 1 16,-4-7 1-16,-4-4 2 16,4-9-34-16,-5-3-13 15,1-12-40-15,4-8-14 16,9-7-29-1</inkml:trace>
  <inkml:trace contextRef="#ctx0" brushRef="#br0" timeOffset="206726">3815 4954 208 0,'-13'-19'77'0,"22"15"-60"0,-14 0 4 0,10 4-3 0,-5 0 11 16,0 0 8-16,0 0-4 15,-5-4 0-15,5 4-18 16,-4 4 0-16,4-4-1 0,-4 12-3 16,4 3-1-1,0 1-2-15,4 0-2 16,-4 4-1-16,4-1-3 16,5-3-2-16,0-4 1 15,0-4-1-15,4-4 6 16,1-8 4-16,3 0-3 15,-8-4-2-15,0-4-5 16,-4-3-2-16,-5-5 3 16,-9 4 1-16,4 4-3 15,-4 0-1-15,5 4 1 0,-5 1 0 16,0 3-10-16,5 0-3 16,4 4-26-16,-5 4-12 15,5-4-27-15,9 4-13 16,5-1-13-1</inkml:trace>
  <inkml:trace contextRef="#ctx0" brushRef="#br0" timeOffset="207174">4086 4927 160 0,'9'-12'60'0,"0"8"-47"0,-5-4 24 0,-4 8 5 15,0 0-11-15,0 0-4 0,0 0-4 16,-4 0 0-16,0 0-13 15,-5 4 1-15,0 4 0 0,0-4-2 16,0 8 0 0,0 0-5-16,5-1-3 15,4-3 0-15,4 0-1 16,1 0 0-16,8-4 2 16,0-4 1-16,-4 0 1 15,4-4 0-15,1 0-2 16,-1-4-2-16,-4 0 1 15,-5-3-1 1,-4-1 2-16,0 4 5 16,-4 4 6-16,4 0-5 15,-5 4-2-15,1 8-1 16,0 4 1-16,4 3 1 0,0 9 3 16,0 8-1-16,-5 7 2 15,5 9-6-15,-4-1-1 16,-1 0 0-16,-4-7 0 15,1-9 0-15,-6-3 2 16,5-4-1-16,-4-9 0 16,0-11-23-16,-1-8-8 15,5-11-33-15,5-9-13 16,8 0-66 0</inkml:trace>
  <inkml:trace contextRef="#ctx0" brushRef="#br0" timeOffset="207625">4375 4982 192 0,'-5'-12'74'0,"28"12"-58"0,-23 0 12 16,-5-4-1-16,5 0 0 16,0 4 1-16,-4 0 0 15,4 0 0-15,-5 0-15 16,-4 0-3-16,5 0 0 0,-9-8-6 15,8 4 0-15,-4 4-2 16,0 4 1-16,1 4 0 16,-1 0 1-16,-5 0-2 15,5 0-2-15,5 0 1 16,0 0 1-16,4 0 3 16,4 0-2-16,5-4-2 15,0-4 0-15,0-4 1 16,4 0-1-16,-4-4 2 15,0 4-2-15,-5-8-1 16,5 4 16-16,-4 4 9 16,3 4-9-16,-8 0-3 15,0 0-2-15,-4 12 0 16,4 4 1-16,0 3 0 16,-4 5-2-16,4 4-1 15,-5-1-5-15,10-3-3 16,3 0-5-16,-3-8-2 15,13-5-46-15,-18-3-18 16,17-8-94-16</inkml:trace>
  <inkml:trace contextRef="#ctx0" brushRef="#br0" timeOffset="208302">4597 5037 140 0,'-9'-4'52'0,"13"12"-41"0,-4-8 31 0,0 0 10 0,5 0-11 16,-5 0-3-16,9 0-7 15,0 0-2-15,4 0-16 16,5 0-6-16,4 0-2 0,5 0-3 16,4-4 1-16,4 0 0 15,-4 0 1-15,-4 0-2 16,-5-3 1-16,-4 3-2 15,0-4-1-15,-5 0 1 16,-9-4 1-16,-4 4-3 16,0-4 0-16,0 0-1 15,-8 5 0-15,3 3 2 16,-4 0 2-16,-4 0 3 16,0 4 2-16,-1 0 1 0,5 4 2 15,1 7-3-15,-1 5-2 16,4 4-5-16,5 4 0 15,5 3 2-15,4 1 1 16,4 0-1-16,9-1 1 16,0-7-18-16,0-4-4 15,5-8-42-15,0-8-15 16,4-8-43 0</inkml:trace>
  <inkml:trace contextRef="#ctx0" brushRef="#br0" timeOffset="208691">5037 4958 236 0,'0'-23'88'0,"-5"19"-69"0,18 4 8 0,1 4 1 0,-14 0-8 15,9 0 0-15,0 3 0 16,-1 1 2-16,1 0-12 16,0 4 3-16,9 4 3 0,0 0-6 15,-5-1-3-15,5 5-4 16,0 0 0-16,-5-4-2 15,0 0-1-15,1-9-17 16,-6-3-9-16,1-4-11 16,-9-4-2-16,5-3 14 15,-5-5 7-15,0 0 12 16,0 0 5-16,-5-4 2 16,1 8-1-16,-1 0 7 15,-3 1 3-15,-1 3 3 0,-5 4 3 16,1 4-5-16,-5 3-1 15,1 9 2-15,-6 0 5 16,-3 4-7-16,3 7-3 16,1 1-4-16,4 4 0 15,1-5-2-15,-1 1 2 16,0-8-42-16,5-5-18 16,4-3-68-1</inkml:trace>
  <inkml:trace contextRef="#ctx0" brushRef="#br0" timeOffset="209022">5236 4998 224 0,'0'-8'85'0,"5"12"-66"0,-1-12 21 16,-4 8 4-16,5 0-9 15,4-4-1-15,-5 0-6 16,1 4-3-16,-5 0-13 16,0 0-5-16,4 8-3 0,0 8 6 15,-4 0 4-15,0 3-3 16,0 5-1-16,5 4-9 16,-5 3 0-16,4 5-1 15,1-1 0-15,-5-3 0 16,4-1 0-16,-4-3-22 0,0-4-10 15,5-8-22-15,-5-5-8 16,-5-7-25-16,5-8-7 16,0-4-1-1</inkml:trace>
  <inkml:trace contextRef="#ctx0" brushRef="#br0" timeOffset="209266">5281 5085 192 0,'0'-44'71'0,"4"25"-55"0,5 3 24 0,0 8 7 16,0-4 0-16,4 0 4 15,1 0-17-15,3 0-8 16,6 5-15-16,-1-1-3 0,4 4 2 16,-3 8-6-16,-1 0-2 0,-4 4-1 15,-5 3-1-15,-4 9 6 16,-5 0 4-16,-8 4-5 16,-5-5-3-16,-9 1 1 15,-4-4 2-15,0-4-9 16,0-4-2-16,4-8-26 15,0-4-9-15,9 0-30 16,5-4-12-16,8 0-36 16</inkml:trace>
  <inkml:trace contextRef="#ctx0" brushRef="#br0" timeOffset="210102">5525 5006 184 0,'9'-4'71'0,"-9"4"-55"0,0 4 9 15,0-4 1-15,4 4-6 0,5-4-2 16,0 4-6-16,0 0 0 16,0-4-7-16,0 0-1 0,0 4 0 15,4-1-2-15,0-6-2 16,-4 3 1-16,0-4-1 16,0 0 8-16,-5-4 5 15,1 4 2-15,-5-4 1 16,0-4-2-16,0 8 1 15,0 0-6-15,-5 0-1 16,-3 4-4-16,-1 0-1 16,0 4 1-16,0 4 2 15,0 4-3-15,9 0 0 0,5 4-1 16,-5 3 1-16,4 1-2 16,5 0-1-16,9-4 1 15,-10-1 1-15,15-11 3 16,-1-4-7-1,0-4-3-15,-4-4 0 16,4-3 3-16,-9-1 1 16,1-4 1-16,-5 0 2 15,-1 4 1-15,1 0-4 16,-4 5 1-16,-5-1 0 16,4 4 0-16,1 4 0 15,-5 0 2-15,0 0 1 16,4 8 3-16,1 7-1 15,-5 1 0-15,0 4-6 0,0 0 1 16,4 3 4-16,-4-3 2 16,0 0-5-16,-4 0 0 15,4-5-1-15,0-3 2 16,0-4 1-16,-5-4 3 16,5-4-1-16,0-4 0 15,0-4-6-15,0-4-1 16,9-3 1-16,-5-5 2 15,1 0-2-15,4 0 0 16,4 1 3-16,-4 3 1 16,4-4-10-1,1 8 6-15,3 0 2 16,-3 5-5-16,-1-1 1 16,0 8 5-16,-4 4 4 0,-4 3-6 15,-1 1 1-15,-4 0-6 16,0 0 1-16,-4 0 2 15,-5 0 1-15,0 0 9 16,0-8 5-16,5 0-9 16,-1-4-1-16,1-4-5 15,4 0-2-15,0 0 3 16,0 0 2-16,9 0-22 16,-5 4-11-16,0 1-14 15,5-1-5-15,0 0-14 16,-4 0-4-16,-1 4-31 15</inkml:trace>
  <inkml:trace contextRef="#ctx0" brushRef="#br0" timeOffset="210360">6054 4935 192 0,'8'-24'74'0,"-8"28"-58"0,5-12 14 0,-5 8 3 16,9-4 5-16,-9 4 4 15,4-4-7-15,1 0-2 16,-1 0-18-16,-4 4 0 0,0 0-1 15,0 8 4-15,0 4 3 16,0 0-9-16,0 0-2 16,5 3-8-16,-1 1-4 15,-4 4 1-15,4 0 2 16,1-1 0-16,4 1-1 0,0-4-10 16,0 0-6-16,-1-4-23 15,1-4-8-15,-4-1-24 16,-5-7-10-16,0 0-31 15</inkml:trace>
  <inkml:trace contextRef="#ctx0" brushRef="#br0" timeOffset="210492">6036 5061 228 0,'-27'-4'88'0,"14"4"-69"0,8-4 19 16,5 4 4-16,0 0-16 16,9-4-2-16,9 0-14 15,9-4-6-15,4 0-3 16,4 4-6-16,-4 1-1 0,5-1-22 15,-14 0-6-15</inkml:trace>
  <inkml:trace contextRef="#ctx0" brushRef="#br0" timeOffset="212265">174 5637 96 0,'-9'-8'35'0,"13"20"-27"0,5-20 20 0,-9 4 7 16,0 4-2-16,4 0 3 15,-4 0-11-15,0-3-3 16,0 3-13-16,0 0-3 0,0 0 0 15,0 0-1-15,-4 3 2 16,4 5 0-16,0 0 1 16,0 4 2-16,0 0 4 15,0 8 5-15,0 3 3 16,0 5-9-16,0 4-3 16,0 3-6-16,0 9-1 15,0-5-1-15,0-3 1 16,0-5 0-16,0-3 1 15,4-12-7-15,1-5-2 0,4-7-95 16,0-12-71 0,-9-15 58-16</inkml:trace>
  <inkml:trace contextRef="#ctx0" brushRef="#br0" timeOffset="214246">156 5618 68 0,'-9'4'27'0,"5"-8"-21"0,4 0 23 0,0 4 8 15,0 0-6-15,0 0-1 16,8 0-4-16,6 0-1 0,-1 0-6 15,9 8-1-15,0-8-10 16,10 0-1-16,-6 0 3 0,5 0 0 16,5-4 2-16,8 0-6 15,9 0-2-15,1 0 0 16,4 4 0-16,4 0-5 16,0 4 1-16,0 0 4 15,0 0 2-15,0-4-2 16,1-4-3-16,-6 4-3 15,5-4-1-15,1 0 8 16,-1 0 6-16,0 0-5 16,0 0-3-16,0 4-7 15,-4 0 0-15,4 0 0 16,-4-4 2-16,0 0 1 0,-5 0 1 16,5 0 0-16,0 4 0 15,4 0-3-15,0-4 2 16,0 0 1-16,-4 0 2 15,-5 4-1-15,0 0-1 16,-4 4 1-16,4-4-1 16,-4 0 2-16,0-4 3 15,0 0-2-15,0 0-2 16,0 4 0-16,0-4 1 16,-1 8-8-16,1-4-1 15,0 0 8-15,-4 0 6 16,-5 4-5-16,4-8-1 15,0 4-1-15,1-4 2 0,-5 4-1 16,4-3-1-16,1-5 1 16,-5 0-1-1,0 0 0-15,-1 0 0 0,-3 4-3 16,-5-4 2-16,-4-4 10 16,-5 8 5-16,-4 0-2 15,-5 0-2-15,0 4-5 16,-4-4-4-16,0 1-3 15,0-1 1-15,0 11 5 16,0-7 2-16,0-3-5 16,-5 3-2-16,-4 0 0 15,0 0 2-15,5-4 4 16,-5 4 4-16,0 4-2 16,0-4-2-16,0 3-5 15,0 5 0-15,-5-4 2 0,5 8 1 16,-4 0 5-16,4 0 3 15,0 4-4-15,0-1 1 16,0 9-5-16,0 4-2 16,0 3 8-16,0 9 6 15,0 3-5-15,4 5-3 16,1-1-2-16,3-4 1 16,1-3-1-16,0-5 0 15,0-7-3-15,0-4-2 16,-5-5 3-16,1-3 2 15,-1-8-4-15,1 0-1 16,-5 0 2-16,0-8 1 0,0 8 1 16,0-8 0-16,0 0-5 15,0 0 1-15,0 0-2 16,0 0-2-16,0 8-2 16,0-4 1-16,0-4 5 15,0 4 2-15,-5-4-9 16,5 7-3-16,0-3 3 15,0-4 3-15,0 0 3 16,0 0 1-16,0 4 0 16,0-4 0-16,0 4-9 15,0 0-2-15,-4-4 12 16,-1 4 9-16,1-8-14 16,-5 4-4-16,-4 0 2 0,-1-4 2 15,1 4 3-15,-5 4 1 16,1-8-3-16,-6 4 2 15,6 0-1-15,-6 0 0 16,1 8 2-16,0-12 2 16,-5-4-1-16,5 0 2 15,-13 1-2 1,-1 3-3-16,1-4 1 16,-5 4 1-16,0 0 0 15,-5 4 11-15,-4-4 7 16,0 4-22-16,1 0-9 15,-6-4 6-15,5 4 3 16,1 0 0-16,-1 4 3 16,0 4-1-16,0-4 0 0,5 4 2 15,-5 0 0-15,0-5-3 16,-4 9 2-16,-5-4-1 16,5 0 0-16,-1-8 2 15,1 12 2-15,4-12-1 16,5 0-1-16,4 8 1 15,-5-8-1-15,1 4-3 16,0 0 2-16,-1-4 1 16,1 4 0-16,-1-4 0 15,-3 0 2-15,-1 0-3 16,4 0 0-16,1 4-6 16,-1-8-3-16,1 8 3 15,0-8 2-15,-1 4 3 0,1 0 3 16,4 8-2-16,-5-8 0 15,1 7 1-15,0 1 0 16,4-8 0-16,0-4 0 16,4 8 0-16,1-8 2 15,8 8-1-15,-4-8-1 16,0 8-2-16,4-8 1 16,0 4 1-16,-4-4 0 15,0 12 0-15,0-16 0 16,0 12-3-16,0-8 0 15,4 1-1-15,1 3 0 16,4-4 0-16,-5 8 3 16,-4-8 0-16,4 8 3 0,5 3-3 15,-14 1 0-15,5-8-10 16,0 4-3-16,0-8-4 16,5 0-2-16,3-4 5 15,6 1 4-15,8-1-3 16,0-4-1-16,0 8-33 15,4-12-14-15,-3-4-23 16</inkml:trace>
  <inkml:trace contextRef="#ctx0" brushRef="#br0" timeOffset="215026">635 5728 132 0,'-4'-8'52'0,"4"8"-41"0,0 0-2 15,-4-4 23-15,-1 4-23 16,-4-4 12-16,0 0 3 16,0 4-13-16,-4 0 3 0,-5 0 0 15,1 4 1-15,-1 4 4 16,0 0-5-16,0 4 0 0,1 4-8 16,3 4-4-16,1-1 5 15,4 5 5-15,5 0 0 16,4 3 3-16,4 5-4 15,5-5-1-15,4 1-4 16,5-4-1-16,4-1-1 16,9-11 0-16,5-12-79 15,4-12-34-15</inkml:trace>
  <inkml:trace contextRef="#ctx0" brushRef="#br0" timeOffset="215478">929 5724 180 0,'4'-8'68'15,"-4"8"-52"-15,-4 0 6 0,4 0 23 31,-14 16-2-31,-4 4-17 16,1 4-8-16,-1 3-11 16,-4 5-3-16,0 3 2 0,4-3 1 15,0-1 3-15,0 1-5 16,5-8-3-16,0-5-1 16,4-3 1-16,0-4-19 15,4-4-6-15,5-8-34 16,5-8-14-16,4-8-29 15</inkml:trace>
  <inkml:trace contextRef="#ctx0" brushRef="#br0" timeOffset="215688">862 5740 180 0,'13'-16'68'0,"-8"12"-52"0,-5 4 12 0,0 0 3 16,0 0-7-16,4 8 0 15,1 4-2-15,-1 8-2 16,5 3-10-16,-5 5 5 0,5 4 2 15,0 3-7-15,4 1-1 16,1-1-3-16,-5 1-1 16,4-1-1-16,-4-3 2 15,0-5-10-15,0-7-2 16,-5 0-52-16,5-12-22 0,-5-8-36 16</inkml:trace>
  <inkml:trace contextRef="#ctx0" brushRef="#br0" timeOffset="215854">773 5941 180 0,'0'0'68'0,"13"0"-52"0,10 0-3 16,-14 0-5-16,4 0-9 15,5-4 1-15,-1 0 2 16,1 0 1-16,0 1-81 15,-5-5-36-15</inkml:trace>
  <inkml:trace contextRef="#ctx0" brushRef="#br0" timeOffset="216197">1160 5803 208 0,'-5'-8'77'0,"1"4"-60"0,-1 0 15 0,5 4 4 0,0 0-16 16,-4 0-3-16,-1 4-7 15,1 4 1-15,-1 0-6 16,1 4 1-16,0 4 4 0,4 7 3 15,-5 5 2-15,1 0-6 16,-1 3-3-16,1-3-3 16,-1 0 0-16,1-1 0 15,-1-3 1-15,1-8-18 16,4-1-5-16,0-7-31 16,4-12-12-16,1-4-54 15</inkml:trace>
  <inkml:trace contextRef="#ctx0" brushRef="#br0" timeOffset="216424">1128 5752 224 0,'0'-16'85'0,"5"16"-66"0,-5 0 3 0,0 0-3 16,0 0-10-16,4 8-3 16,5 4 5-16,5 4 5 15,-1 3-8-15,5 5 2 0,4 4 1 16,0 3-4-16,0 1 1 15,-4-1-3-15,0 1 2 16,-5-4-4-16,0-5-2 16,1-7-29-16,-5 0-11 15,-1-16-170 1,-3-8 102 0</inkml:trace>
  <inkml:trace contextRef="#ctx0" brushRef="#br0" timeOffset="216648">1333 5708 196 0,'-9'-7'74'0,"9"7"-58"0,-5 0 7 15,5 3 1-15,0 5 0 16,0 4 3-16,0 0 1 16,0 8 2-16,0 3-16 15,0 5 1-15,0 4 1 0,0 3-4 16,0-3-2-16,0-1-3 15,5-3-2-15,-1-4-3 16,-4-5 1-16,5-3-51 0,-1-8-21 16,5-8-63-1</inkml:trace>
  <inkml:trace contextRef="#ctx0" brushRef="#br0" timeOffset="218419">1728 5815 92 0,'0'-8'35'0,"0"8"-27"0,0 0 13 16,0 0 7-16,0 0-3 16,0 0 0-16,4 0-2 15,1-4 0-15,-5 0-13 16,0 0 1-16,0 4 0 0,4-4 2 15,-4 0 3-15,0 4-5 16,0-4-1-16,0 4-4 16,0 0-1-16,0-4-3 15,0 4 1-15,0 0-4 0,0 0 0 16,0 0 1-16,0 0 2 16,0 0-3-16,0 0 0 15,0 0 1-15,0 0 0 16,0 0 0-16,0 0 2 15,0-3 1-15,0 3 3 16,0 0-5-16,-4-4-3 16,4 0 3-16,0 0 3 15,-5 4-1-15,5-4 0 16,-4 0 1-16,0 4 0 16,-1 0-2-16,1 0-2 15,-5 0 5-15,0 0 4 16,0 0-12-16,5 0-2 15,-1 0 2-15,1 0 3 0,-1 0-1 16,1 0-2-16,-1 0 2 16,1 0 2-16,4 0 0 15,0 0-1-15,-5 0 1 16,5 0-1-16,0 0 2 16,0 0 1-16,0 0-4 15,-4 0 1-15,4 0 2 16,0 0 1-16,-4 0-4 15,4 0 1-15,0 0 0 16,0 0 0-16,-5 0 0 16,5 0 0-16,0 0 2 15,0 0 1-15,-4 0-6 16,4 0 0-16,-5 0 3 16,1 0 4-16,-1 0 1 0,1 0 0 15,-5 0-3-15,5 0-2 16,-5 0-2-16,-5 0 1 15,6 4 1-15,-1 0 0 16,0 0 2-16,0 4 1 16,-4-1 1-16,4 5 2 15,0 0 1-15,4 4 1 16,1 4-2-16,4-1-1 16,0 1-1-16,4 0 0 15,5 0 2-15,0-1 1 16,0 1-3-16,4-4-3 0,1 0 2 15,-1-5 2-15,5 1-2 16,-5-4-2-16,0-4 2 16,5-4 2-16,-5 0-42 15,5-8-17-15,0-4-77 16</inkml:trace>
  <inkml:trace contextRef="#ctx0" brushRef="#br0" timeOffset="223132">2159 5756 124 0,'4'-4'46'0,"-4"4"-35"0,0 0 7 0,0 0 2 16,0 0-1-16,0 0 1 16,0 0-9-16,-4 0-4 15,-1-4-4-15,1 0-3 0,-5 0 1 16,0 0 5-16,0 0 4 15,0 0 1-15,-4 4 3 16,0 0-7-16,-1 0-2 16,-3 0-1-16,-1 4 2 15,0 0-3-15,0 0-2 16,1 4 0-16,3 0 1 16,1 4 3-16,0-1 2 0,4 5-3 15,0 4-1 1,4 0 1-16,1-1 2 0,4 5-3 15,0 0-2-15,0 0 6 16,0-1 3-16,0-3-5 16,4 4-1-16,1-5-2 15,-1-3 1-15,1-4-2 16,4-4 2-16,4-8 0 16,5 0 3-16,4-8-3 15,5 0 0-15,4-8-1 16,0 1-2-16,0-1-26 15,-5 0-12-15,1 0-52 16,0 4-44 0,-5 0 49-16</inkml:trace>
  <inkml:trace contextRef="#ctx0" brushRef="#br0" timeOffset="223388">1848 5882 64 0,'9'-8'27'0,"4"4"-21"0,9 0 12 0,-8 4 5 0,8-4-6 15,4 0 1 1,6 0-5-16,-1 4 2 0,0 0-6 15,-5 0-3-15,1 0-56 16,0-3-24-16,-1 3 28 16,-3-4 17-16</inkml:trace>
  <inkml:trace contextRef="#ctx0" brushRef="#br0" timeOffset="223794">2443 5712 92 0,'0'-4'35'0,"0"4"-27"0,-4-4 29 0,4 4 10 16,0 0-7-16,0 4-1 16,-5 0-11-16,1 0-5 15,-1 4-13-15,1 4-2 0,-1 0-1 16,1 4 3-16,-1 3 4 15,1 5-6-15,0 4 0 16,-1 3-2-16,-4 1 1 16,5-4 0-16,-1 3 3 15,1-3-7-15,-1-5-2 16,5-3 1-16,0-4 3 16,5-8 2-16,4-4 1 15,4-4-4-15,0-4-3 16,5-4 0-16,4-4-1 0,1 0 0 15,-1 4 2-15,0 0-1 16,0 1-1-16,-4 3-2 16,0 0-1-16,-5 4-31 15,0 0-15-15,1 0-72 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28:26.62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43 108 124 0,'5'-4'49'0,"-5"0"-38"0,4 4 6 0,-4 0 1 15,0 0-6-15,9 0-2 16,-4 0 1-16,-1-4 0 15,1 0-5-15,-5 0 0 0,0 0 4 16,0 0-2-16,0 0 3 16,-5 0-2-16,5 1 2 15,0-1-4-15,-4 0 1 16,4 4-5-16,0-4 0 16,-5 4 3-16,5 0 1 15,0 0 1-15,0 0 2 16,0-4-1-16,0 4 2 15,0 0-6-15,0 0-3 0,0 0-1 16,0 0 1-16,0 0 1 16,0 0 1-16,0 0 2 15,0 0 3-15,0 0-2 16,0 0 1-16,5 8-1 16,-5 0 3-16,4-1-3 15,-4 5 1-15,0 4-3 16,0 0 0-16,0 4-3 15,0-1-2-15,0 5 1 16,0 0 1-16,0-1 1 16,0 1 3-16,0 0-1 15,0-5 0-15,0 5-3 16,0-4 1-16,0 0-2 16,0-1-1-16,-4 1 3 0,4 0 0 15,0 0-1-15,0-1 1 16,0 1-2-16,0 4 2 15,0-5-2-15,0-3 2 16,0 0-4-16,0-4 0 16,0 0 5-16,0-4 2 15,0 0 0-15,0-8-1 16,0 0-1-16,0-4 0 16,4 0-9-16,1-4-2 15,-1-4-69-15,0-4-31 16</inkml:trace>
  <inkml:trace contextRef="#ctx0" brushRef="#br0" timeOffset="1562">30 1 108 0,'-4'-4'44'0,"8"8"-35"0,1-4 3 0,-5 0 0 15,0 0 7-15,4 0 6 0,5 4-5 16,-5 0 1-16,1 0-6 16,-1 4-1-16,-4 0-8 15,0 0 3-15,0 4 1 0,-4 0-3 16,-1-1 1-16,1 5 1 15,-1 4 5-15,1 0-2 16,0 3 1-16,-1 5-3 16,1 0 1-16,-1-1-2 15,1 1 2-15,-1 0-6 16,1-1-1-16,-1-3-2 16,5-4 1-16,0-5-2 15,0 1 2-15,0-4-2 0,0 0-1 16,0 0 5-16,0 0 1 15,5-5-2-15,-1 1-1 16,-4 0 3-16,5-4 1 16,-1 4-3-16,-4-8-1 15,0-4-3-15,0 0-3 16,0-4 2-16,5 4 2 16,-5 0 2-16,4 0 1 15,1 1-11-15,-5-1-3 16,0 0-15-16,4 0-6 15,-4 0-2-15,0 0 2 16,0 0-6-16,-4 0-4 16,-1 0-44-1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28:35.349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10 139 88 0,'0'-4'33'0,"5"4"-26"0,4 0 16 15,-9 0 7-15,9 0-10 16,-1 0-3-16,1 4-10 16,5-4-3-16,8 4-2 15,0-4 3-15,5 4 4 0,8-4-1 16,5 0 3-16,13 0-4 16,1 0 1-16,8 0-1 15,0 4 1-15,0 4-2 16,5-1-1-16,-5-3-3 15,0 0 1-15,0-4 0 16,5 0 1-16,4-4-2 0,5 0-2 16,4 0 1-16,0 4-1 15,-5-3 0-15,1-1 2 16,-5 0 1-16,-5 0 1 16,-13 0-2-16,-4 0 1 15,-4 0-2-15,-5 0 2 16,-5 0-2-16,-4 0 2 15,-4 4-4-15,0-4-2 16,-5 4 4-16,-9 0 1 16,-4 0 0-16,-9 0-2 15,0 0-2-15,-4 0 1 16,-5 0-1-16,-5 4 0 16,-3 0-5-16,-10 0 0 0,-4 0-4 15,-9 0 0-15,-9 0 3 16,-4-4 5-16,-5 0 0 15,-13 0-1-15,0 0 7 16,0 4 5-16,4-4-11 16,1 4-2-16,-1-4 0 15,0 0 2-15,5-4 2 16,0 0 1-16,0 0 0 16,4 0 0-16,0 0-3 15,1 4 2-15,8 0 1 16,4 0 2-16,10 4-1 15,4-4 2-15,9 0-2 16,8 0-1-16,10 0-2 16,8-4 1-16,10 4 3 15,12 0 1-15,10 0 3 0,8 0 1 16,5 0-1-16,13 0 1 16,9 0-2-16,14-4 0 15,3 0-1-15,15 4 0 16,-1 0-2-16,4 0-2 15,5-4 3-15,5 0 2 16,-5 0-2-16,-5 4-2 16,-3 4 0-16,-10 0-1 15,-9-4 0-15,-8 0 2 16,-5 0-1-16,0-4-1 16,0 0 1-16,0 0 1 0,-4 0 1 15,-1 0 3-15,-4 0-5 16,-8 0-1-16,-1 4 0 15,-9-4 0-15,-8 4 0 16,-5 0 2-16,-4-3-1 16,-10 3 2-16,-3-4-2 15,-5 4-1-15,-5 0 3 16,-4-4 0-16,-4 0-1 16,-5 0-2-16,-9 4-2 15,-9-4 1-15,-8 4 1 16,-10-4 0-16,-8 4-3 15,-14 0 2-15,1 4 3 16,-10-4 1-16,-4 0-1 16,-8-4-2-16,-6 4 1 15,-3 0-1-15,8 0-3 0,9 4 2 16,9-4 1-16,4 0 2 16,5 0-3-16,13 0 0 15,9 0 1-15,9 0 0 16,9-4 2-16,9 4 1 15,13-4-4-15,13 0-1 16,9-4-2-16,14 0 3 16,17-4 0-16,14 4 1 15,8 4 2-15,5-3 1 16,4 3-4-16,1 0 1 16,-5 0 0-16,4 0 2 15,5 4 1-15,0 0 1 0,-5 4-2 16,-4 4-2-16,0 0 1 15,-18-1 1-15,-4 5-1 16,-9-4-1-16,-9 0 1 16,-5 0-1-16,-8 0 0 15,-5-4 0-15,-4 0 0 16,-5 0 2-16,-4 0-1 16,0-4 2-16,0 0-2 15,-9 0 2-15,4 0-2 16,-4 0-1-16,0 0-2 15,0-4 1-15,0 0 3 16,0 0 1-16,0 0 1 16,0 0 2-16,0 0-1 15,0 0 2-15,0 0-4 0,0 0 0 16,0 0-1-16,0 0 1 16,0 4 0-16,0 0 1 15,0 0-5-15,0 4 1 16,0 4 4-16,0 4 2 15,5 4 0-15,-5-1 1 16,0 5 0-16,0 4 3 16,0 4-1-16,0 3 0 15,0 5-1-15,0 3 2 16,4 1-3-16,1 3 1 16,-5 0-5-16,4-3 0 0,0-1-3 15,1-7-1 1,-1 0 3-16,1-9 1 0,-1-3-1 15,1-4 1-15,-5-4 0 16,0-12 1-16,0 0-2 16,4-8-2-16,1-8 3 15,-5-8 0-15,0-7-4 16,4-5-1-16,-4 1 1 16,0-1 2-16,0 1-2 15,0-1 0-15,-4 4 1 16,4 5 0-16,-5-1-3 15,1 4 2-15,-1 5 1 16,1-1 2-16,-1 0-3 16,5 4 0-16,0 5 1 15,0 3 0-15,0 0-5 0,0 4 1 16,0 4 2-16,0 0 1 16,0 8-2-16,0 4 2 15,5 3 3-15,-5 5 3 16,4 4-4-16,1 3-1 15,-1 5 0-15,5 4 0 16,0-1 0-16,0 1 2 16,4-5-3-16,0-7 0 15,-4-4 1-15,0-5 2 16,0-3 1-16,0-8 3 16,0-8-3-16,0-4 0 15,-5-11-1-15,1-5 1 16,-1-8 0-16,-4-3 1 15,0-1-5-15,0 1-1 0,-4 3-2 16,-1 5 0-16,1 3 3 16,-5 4 0-16,0 4-2 15,0 8 0-15,0 1 2 16,0 7 0-16,0 4 1 16,1 7 0-16,-1 5-3 15,4 8 0-15,1 11 2 16,-1 5 2-16,1 7 0 15,-1 1-1-15,1-1 1 16,0-4-1-16,-1 1 2 16,5-9 1-16,0-3-1 15,0-8-2-15,0-9 3 16,0-7 2-16,0-12 0 16,5-8 0-16,-1-11-6 0,0-13-1 15,-4-7-2-15,0-8 0 16,0-1 0-16,0 5 3 15,0 3 0-15,0 1 1 16,0 7 0-16,0 5 0 16,0 7-5-16,-4 4 1 15,0 5 0-15,4 7-1 16,-5 4 1-16,1 8 3 16,-1 8 0-16,5 7 1 15,0 9 2-15,0 8 1 0,0 7-1 16,5 4 1-16,-1 1 0 15,1-5 1-15,3-7-2 16,-3-5 1-16,-1-3-2 16,1-8 2-16,-1-9-2 15,1-7 2-15,-1-8-2 16,5-11 2-16,0-13-2 16,-5-11 2-16,1-5-7 15,-1-3-1-15,-4-1-1 16,0 5 2-16,0 7 2 15,0 5 1-15,-4 7-2 16,-1 8 2-16,1 5-4 16,-1 7 1-16,1 8 0 15,0 3 2-15,-1 9 1 16,5 8 1-16,0 11 4 16,0 5 5-16,5 3-3 0,-1 5-1 15,5-5-2-15,0-3 0 16,-5-5-4-16,5-7 0 15,-5-9 5-15,1-3 5 16,-1-8-5-16,1-8 0 16,-1-12-4-16,-4-11-1 15,0-9-1-15,0-7-2 16,-4-5-2-16,-1 1 1 16,1-1 1-16,-5 9-1 15,0 3 4-15,0 5 2 16,0 7 0-16,5 0-1 15,0 8-2-15,-1 4-1 0,1 8-3 16,-1 12 1-16,1 8 3 16,-1 12 1-16,1 7 3 15,4 8 1-15,0 5-1 16,0-1 1-16,4-4-2 16,1-3 2-16,-1-9 0 15,-4-7 1-15,5-8-5 16,-5-5 1-16,4-15 15 15,1-15-12 1,-5-9-3-16,0-15-3 16,0-13 1-16,0 1 1 15,-5 0 1-15,5-1 0 16,-4 9 0-16,4 7-3 16,-5 5 0-16,1 7-1 0,4 4 0 15,-5 12 0-15,1 4 0 16,4 8 3-16,-5 8 0 15,5 8 1-15,0 8 0 16,0 7-3-16,0 1 2 16,0 3 1-16,0-3 2 15,5-5-1-15,-5-3 2 16,4-4 0-16,-4-9 1 16,5-3 0-16,-5-12 0 15,0-8-2-15,4-11 1 16,-4-9 0-16,0-8 1 15,0-7-7-15,0 0-2 16,-4-1 2-16,-1 5 1 0,1-1 2 16,-1 5 0-16,1 3 0 15,0 1 0-15,-5 7-3 16,0 8 0-16,4 12-1 16,-4 12 0-16,1 8 0 15,3 7 3-15,1 5 2 16,4 8 2-16,0 3-1 15,4 1-2-15,1 3 3 16,3-4 2-16,1-3-2 16,0-4 0-16,5-5-1 15,-6-7-2-15,6-8 3 16,-1-8 0-16,0-8 1 16,-4-8 0-16,0-4-5 0,0-4 1 15,0 1 0-15,-5-1 2 16,1 0-3-16,-5 4 0 15,0 5-1-15,0 3-2 16,-5 4 3-16,1 0 2 16,-1 8-2-16,1 4-2 15,0 3-1-15,4 5 3 16,0 0 0-16,4 4 1 16,0 0 0-16,1-1 2 15,4 1 1-15,0 0 1 16,0-1-5-16,-1-3-1 15,1-4 1-15,-4 0 2 16,-1-4-2-16,1 0 0 0,-5-8 3 16,0 0 1-16,0 0-4 15,0 4-1-15,0 4-2 16,-5-4 3-16,1-1 2 16,-5 1 4-16,0 0-2 15,0 0-2-15,0 0-5 16,0 4 0-16,0 0 2 15,-4 0 3-15,0-4 0 16,0 4-1-16,-1 0 1 16,1 0-1-16,0-1 0 15,-1 1 0-15,1 4-3 16,-5 0 2-16,5 0 3 16,-5-4 1-16,0-4-4 15,-4 0 1-15,0-4-2 16,-5 0 0-16,-4-4 2 0,0 0 2 15,-4 0-3-15,-1 0 0 16,0 0-1-16,5 4 0 16,5 0 2-16,4 0 0 15,-5 0 2-15,9 0 1 16,9 0-4-16,5 0-1 16,4 0 1-16,0 0 2 15,13 0-2-15,9 0 0 16,9 0 3-16,0 0 1 15,5 0-4-15,0 0 1 16,-1 0-2-16,1-8-2 16,-1 4 0-16,-4 4 3 15,-4 0-2-15,0 0-1 0,-5 0 0 16,-5 0 3-16,-3 4 0 16,-5 4 1-16,-9-8 0 15,0 8 2-15,-5 0-1 16,-4-4-1-16,-8 0 1 15,-6 0-1-15,-3 0-3 16,-5-1 0-16,-5 1 2 16,-4 0 2-16,-4 4 0 15,-5-4 2-15,0 0-4 16,-9 4 0-16,9 0 1 16,1-4 2-16,3-4-3 15,5 0 0-15,5 4 1 0,8-4 0 16,5 0 0-16,4 0 0 15,5 0-3-15,4 0 2 16,9 0-1-16,9 0 0 16,4-4 2-16,14 0 2 15,8 0-3-15,5 0-2 16,9 0 2-16,4 0 2 16,-4 0-2-16,5 0-2 15,-10 4 2-15,-4 0 2 16,-5 0 0-16,-3 0 2 15,-10 0-4-15,-5 0-2 16,-3 0 2-16,-5 0 0 16,-9 0 1-16,0 0 2 0,-5 4-1 15,-4-4-1-15,-8 0 1 16,-6 0-1-16,-3 4 0 16,-5-4 0-16,-9 0-3 15,-5 4 0-15,-8 0 2 16,0 0 2-16,-1 4 0 15,1-4 2-15,0-4-2 16,-5 4-1-16,5-4 1 16,-1-4-1-16,1 0-5 15,0 0 1-15,0 4 4 16,-1-4 2-16,1 0-3 16,4 4-1-16,5 0 1 15,4 0 0-15,4 0 1 0,5 0 0 16,5 4 0-16,3 0 2 15,10 0-6-15,4 0 1 16,5 0 1-16,4-4 1 16,9 4-2-16,8 0 2 15,10-4 1-15,9 0 2 16,8 4-3-16,9 0 0 16,0-4 1-16,5 0 0 15,0 4 0-15,0-4 0 16,-5 0-3-16,-4-4 2 15,-9 4 1-15,-5 0 0 16,-4 0-3-16,-8 0 2 16,-6 0 1-16,-3 4 0 15,-14-4 0-15,-5 4 2 0,-8 3-3 16,-9-3 0-16,-9 0 1 16,-5-4 0-16,-8 0 0 15,-14 0 0-15,-9-4-3 16,-8 4 2-16,-5 4 1 15,4-4 0-15,-8 0-5 16,4 0 1-16,0-4 2 16,0 0 1-16,5 0 1 15,-1 1 0-15,5-5 0 16,5 4 0-16,-1 0-3 16,5 4 0-16,-5 0 2 15,1 0 0-15,-1 0-2 16,0 4 2-16,1 0 1 15,4 4 0-15,4-5 0 0,9 1 2 16,9 0-3-16,9-4 0 16,4 0 3-16,9 0 3 15,10 0-7-15,8-4 0 16,8 0-2-16,15 4 2 16,8 0 1-16,13 4 3 15,9-4-1-15,5 4-1 16,4-4-2-16,9 0 1 15,5 0 1-15,4 0 2 16,0 0-3-16,-5 4-2 16,-8 0 4-16,-9 4 3 0,-9-4-3 15,-10 0-1-15,-7 0-2 16,-10 0 0-16,-9-4 2 16,-13 0 2-16,-4 0-8 15,-10 0-1-15,-17-4 2 16,-9 0 0-16,-9 0 0 15,-8 0 1-15,-5 4 0 16,-5 0 0-16,0-4 0 16,1 0 0-16,-5-4 0 15,4 4 3-15,0 0 2 16,1 1 4-16,-1-1-7 16,9 0 0-16,5 0 0 15,4 0 1-15,5 0 1 16,8 0 0-16,5 0-3 15,5 0 2-15,3 0-4 0,6-4 1 16,3 4-3-16,1 0 2 16,4-4-2-16,0 0 2 15,0 4 1-15,5 0 2 16,-5 1 1-16,0-1 1 16,5 0 0-16,-1 0 0 15,1 0 0-15,-5 0 0 16,0 4 0-16,0-4 0 15,0 4-3-15,0-4 2 16,0 0 1-16,5-4 2 16,-5 4-1-16,0 0-1 15,0 0 1-15,1 0 1 16,-1 0-3-16,0 0 0 16,4-4 1-16,1 1 2 0,-1-1-1 15,1 0 2-15,0 0-2 16,-1-4-1-16,1-4 1 15,-1 0 1-15,1 1 1 16,4-5 3-16,-5 0-5 16,1-3-1-16,-1-1 0 15,5 0 2-15,0 0-1 16,0 1 2-16,0-1-2 16,0 4-1-16,0 1 3 15,0-1 0-15,0 0 1 16,0 4 0-16,0 1-5 15,0 3 1-15,0 4 2 16,0 0 1-16,0 0-4 0,0 4-1 16,0 0-2-16,0 0 3 15,0 4 0-15,0 0 1 16,0 0 2-16,0 0 1 16,0 0-4-16,0 0 1 15,0 0-2-15,5 0 0 16,-1 0 6-16,1 0 5 15,4 0-3-15,0 0-1 16,4 0-5-16,0 0 0 16,5 4 0-16,4-4 2 15,0 4-1-15,5-4-1 16,4 0 1-16,9-4-1 0,9 0 0 16,0 0 0-16,9 4 0 15,4 0 2-15,4 0-1 16,1 0 2-16,0 0 0 15,-5 0 1-15,0-4-5 16,5 0 1-16,-1-4 0 16,5 1 2-16,0 3 1 15,0 0 1-15,-4 4 0 16,0 0 0-16,-10 0-5 16,-3 0 1-16,-10-4 2 15,0 0 3-15,-8 0-2 16,-5 0 0-16,-4 0-1 15,-5 0-2-15,-4 0 3 16,-1 0 0-16,-3 0-4 0,-1 4-1 16,0 0-2-16,-4 0 3 15,0 4-31-15,0 0-13 16,0 8-72 0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28:54.146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66 213 116 0,'-4'-4'46'0,"8"4"-35"0,1 0 9 16,-5 0 3-16,0 0-7 16,0 0 1-16,0 0-6 15,-5-4-1-15,1 0-6 16,-1 0 4-16,5 0 4 0,-4 0-4 0,-1 0 0 16,1 0 0-16,4 0 2 15,0 1-1-15,0-1 2 16,0-4-2-16,0 0 2 15,0 0-2-15,0 4 0 16,0 0-3-16,0 0 1 16,0 0-2-16,-4 0 0 15,4 0-1-15,0 4 2 16,0-4-3-16,0 4 0 16,-5-4 1-16,5 4 0 0,0 0 0 15,-4 0 0-15,4 0 2 16,0-4 3-16,0 4 0 15,-5 0 2 1,5 4-4 0,-4 4-2-16,-1 0 0 15,5 0 1-15,0 4 3 16,-4 4 2-16,-1 3 1 16,5 5 0-16,0 4-2 15,-4 3 1-15,0 5-2 16,4-1 0-16,0 1-3 15,0-1-1-15,0 1-3 16,0-5 1-16,4 1-2 16,-4 0 2-16,4-5 0 15,1 1 1-15,-1-8 0 16,-4-5 0-16,0-3-5 0,0 0 1 16,0-12-38-16,0 0-16 15,0 0-103 1,0-12-48-16,0-19 106 15</inkml:trace>
  <inkml:trace contextRef="#ctx0" brushRef="#br0" timeOffset="1442">26 106 160 0,'5'-4'63'0,"-5"4"-49"0,-9 0 14 0,9 0 2 15,0 0-4-15,0 0-1 16,0 0-5-16,0 0 0 15,0 0-11-15,0 0-1 0,0 0-1 16,13 0 5 0,5 0-4-16,0 0 0 15,4-3-2-15,5-1-1 16,4 0-1-16,0 0 0 16,4 0 0-16,5 0 2 15,0 4-3-15,0 0-2 0,0 0 0 16,0 0 1-16,0 0-1 15,-4 0-1-15,4 0 3 16,-5 0 0-16,5 0 1 16,0-4 0-16,4 0 0 15,5-4 2-15,0 4-1 16,4 0 0-16,1 0-1 16,-1 0 2-16,0 4-5 15,5-4-3-15,-5 4 1 16,1 0 2-16,-1-4-2 15,0 0 0-15,5 0 1 16,0 0 2-16,8-3-1 16,5 3 2-16,0 0-2 15,0 4-1-15,-4 0 1 16,0 0-1-16,-5 0 0 0,0 0 2 16,0 0-3-16,0 0 0 15,5 0-1-15,0 0 0 16,-1 0 2-16,5 0 0 15,0 4 0-15,0-4 2 16,0 0-1-16,1 0-1 16,-6 0 1-16,1-4-1 15,-5 0-3-15,0 4 2 16,-4 0 1-16,0 0 2 16,-5 0-1-16,-4 0-1 15,-9 0 1-15,-5 0 1 16,1 0-1-16,-10-4-1 0,-3 4-2 15,-6 0-1-15,1 0 2 16,-9 0 2-16,4 0 2 16,-4 0 1-16,-4 0 2 15,-5 0 3-15,0 0-9 16,4 0-2-16,-4 0-1 16,5 0-2-16,-1 0 4 15,-4 0 2-15,0 0 0 16,0 0-1-16,0 0 1 15,0 0-1-15,0 0 0 16,0 0 0-16,0 0 0 16,0 0 0-16,0 0-3 15,0-4 2-15,0 4 1 16,0 0 2-16,0 0-1 16,0 0 2-16,0 0 0 0,0 0 3 15,0 0-1-15,0 0 0 16,0 4-3-16,0 0 1 15,0-4 0-15,-4 4 3 16,4 0-3-16,0 4 0 16,0-1 3-16,0 1 1 15,0 4-1-15,0 0 1 16,0 4-2-16,-5 0 2 16,1-1-2-16,-1 5 0 15,5 0-1-15,-4 4 0 16,-1-9 2-16,1 13 3 0,-5 4-2 15,9-1-2-15,0 1-2 16,0-1 0-16,-4-3 0 16,4 0 1-16,-5-5-2 15,5 1 1-15,0-4-2 16,0-1-1-16,0-3 1 16,-4 0 1-16,4-4 1 15,0-4 1-15,0 0-5 16,0-8 1-16,0 7 0 15,0-7 0-15,0 8 0 16,0-8 2-16,0 4-14 16,-9 4-73-1,-9 4-20-15,-17-16-58 16</inkml:trace>
  <inkml:trace contextRef="#ctx0" brushRef="#br0" timeOffset="2417">279 225 176 0,'-4'-4'66'0,"4"4"-52"0,0-4 8 15,0 4-1-15,0 0-2 0,0 0 3 16,0 0-1-16,0 0 2 15,4 4-13-15,1 4 8 0,-5 4 2 16,0 3 1-16,0 5-1 16,0 4-4-16,0 7 0 15,0 1-7-15,0 4-1 16,0-1-2-16,0 1-1 16,0-1-3-16,0 1 1 15,0-5 0-15,0-3 1 16,0-4-7-16,0-9-2 15,0-3-23-15,0-4-8 16,0-8-95 0,-5-4 6-16</inkml:trace>
  <inkml:trace contextRef="#ctx0" brushRef="#br0" timeOffset="2719">266 276 160 0,'4'-16'63'0,"1"16"-49"0,4-4 20 16,-5 4 6-16,1 0-16 15,4-4-5-15,4 4-8 16,0 0 0-16,9 0-6 16,1 4 1-16,-1 0 4 0,0 4-6 15,0 0-2-15,0 4 3 0,-4 0 4 16,-9 4-3-16,-4-1-1 15,-5 5 2-15,-9 0 0 16,-5 0-6-16,-3-1 0 16,-1 1-1-16,-4-4 2 15,-1-4-19-15,6 0-8 16,3-8-40-16,1-4-18 16,4-4-10-1</inkml:trace>
  <inkml:trace contextRef="#ctx0" brushRef="#br0" timeOffset="3063">675 300 152 0,'-9'-4'57'0,"13"4"-44"0,1-4 23 16,-5 4 6-16,0 0-9 16,0 0-4-16,0 0-4 15,4 8 1-15,1 0-14 16,-1 4 2-16,-4-1 0 0,-4 5-1 16,-5 4 0-16,0 0-1 15,0 3 2-15,-4 1-7 16,-1 0-2-16,1-1-3 0,4-3 1 15,0-4-20-15,0-4-8 16,0 0-18-16,5-12-46 16,4-8 9-1,4-4-17 1</inkml:trace>
  <inkml:trace contextRef="#ctx0" brushRef="#br0" timeOffset="3304">648 288 200 0,'4'-16'74'0,"5"8"-58"0,-4 4 16 0,-5 4 2 16,9 0-6-16,0 0 0 16,-1 4-4-16,6 4-3 15,-5 4-11-15,-1 4 0 0,1 4 3 0,0 3-1 16,0 5 3-16,-4 0-2 16,-1 3 2-16,-4 5-6 15,0-5-1-15,0 1-4 16,0-5-3-16,0-3-11 15,0 0-6-15,0-8-25 16,0-16-71 0,4-4 1-16,1-8 3 15</inkml:trace>
  <inkml:trace contextRef="#ctx0" brushRef="#br0" timeOffset="3483">608 458 192 0,'-4'0'71'0,"12"4"-55"0,-3-4 11 0,4 0 0 16,0 0-13-16,8-4-3 15,1 0-3-15,0-4 2 16,0 4-5-16,-1-4-7 0,1 0-4 16,-4 4-37-16,-6-4-14 15,1 8-33 1</inkml:trace>
  <inkml:trace contextRef="#ctx0" brushRef="#br0" timeOffset="3784">870 300 228 0,'0'-12'88'16,"4"8"-69"-16,5 0 15 0,-4 4 3 0,-1 0-10 16,5-4-1-16,0 4-4 15,4 0-2-15,1 4-10 16,3 4-2-16,1 4-1 0,0 0-3 16,0 3-1-16,-5 1-3 15,0 0-1-15,1 0 1 16,-5-4 0-16,-1-4-27 15,1-4-9-15,0-1-24 0,0-6-8 16,0-1-42 0</inkml:trace>
  <inkml:trace contextRef="#ctx0" brushRef="#br0" timeOffset="4189">1154 288 184 0,'0'0'68'0,"-4"0"-52"0,4 4 3 0,0-4-1 16,0 8-9-16,0-4-3 16,0 4 1-16,0 0 2 15,-5 3-4-15,1 1-1 0,-5 4 0 16,0 0 0-16,0 0 0 0,0-5-7 16,5 1 0-16,0-4-17 15,-1 0-6-15,1 0-14 16,4-8-5-16,0 0 18 15,0 0 8-15,0 0 14 16,0 0 6-16,0 0 19 16,0 0 10-16,-5 0 7 15,5 0 2-15,0 0-2 16,0 0 0-16,-4 4-9 16,-1 4-3-16,5 4-1 15,-4 0 0-15,-1 3-2 16,1 5-2-16,0 0-8 15,-1 3-3-15,1-3-5 16,-1 4-1-16,1-8-6 0,4-1-2 16,4-3-47-16,5-8-20 15,4-4-60 1</inkml:trace>
  <inkml:trace contextRef="#ctx0" brushRef="#br0" timeOffset="4566">1492 320 156 0,'-5'-8'60'0,"5"8"-47"0,-4-4 30 16,4 4 12-16,0 0-10 16,0 0-2-16,-5 0-11 15,5 0-3-15,0 0-16 16,0 8-1-16,0 3-1 0,0 5-2 16,0 4 2-16,0 4-2 15,-4-1 2-15,0 1-6 16,4 0-1-16,-5-1-2 15,1 1 1-15,-1-4-15 0,1-8-7 16,-1-4-26-16,5-8-8 16,0 0-28-16,0-8-9 15,0-4-7 1</inkml:trace>
  <inkml:trace contextRef="#ctx0" brushRef="#br0" timeOffset="4788">1474 288 176 0,'4'-16'66'0,"1"8"-52"0,4 0 21 0,-5 8 5 16,1 0-11-16,4 0-5 16,-1 4 4-16,1 4 4 15,0 4-17-15,5 4-2 0,-1 4 1 16,0 3-2-16,1 1 3 16,-1 4-2-16,0-1 0 0,0 1-10 15,1-4-1-15,-1-5-9 16,0-3 0-16,1-4-26 15,-1-8-10-15,0-4-33 16,1-12-13-16,-5 0-14 16</inkml:trace>
  <inkml:trace contextRef="#ctx0" brushRef="#br0" timeOffset="5047">1741 209 188 0,'-5'-12'71'0,"5"8"-55"0,0 4 24 16,0 0 9-16,0 0-12 16,0 0-1-16,0 0-8 0,5 4-3 15,-1 4-13-15,0 4 6 0,1 4 2 16,-1 3-6-16,-4 5-3 16,0 4-2-16,0-1 1 15,0 1-7-15,-4 0-2 16,4-5-8-16,0-3-3 15,0 0-23-15,0-8-11 16,0 0-19-16,4-9-6 16,1-3-49-1</inkml:trace>
  <inkml:trace contextRef="#ctx0" brushRef="#br0" timeOffset="5407">1945 327 228 0,'0'-7'85'0,"0"7"-66"0,-5 0 16 16,5 0 6-16,0 0-11 16,0 7-2-16,0 1-3 15,-4 4 1-15,-1 4-14 16,1 0 0-16,0 4 1 0,-1 3 2 16,1 1 0-16,-1 0-5 15,1-1-2-15,4-3 0 16,0 0 0-16,4-4-7 15,5-5 0-15,4-7-1 16,5-4 2-16,0-8-10 16,0-3-2-16,0-5 0 15,-5-4 4-15,-4 0 1 0,-5-3 0 16,-4-1 1-16,0 4 3 16,-4 0-2-16,-5 5-1 15,-4 3-2-15,-1 4 1 16,1 4-19-16,4 4-7 15,0 0-19-15,5 4-9 16,4-4-63 0</inkml:trace>
  <inkml:trace contextRef="#ctx0" brushRef="#br0" timeOffset="6080">2109 316 236 0,'-4'-4'88'0,"4"4"-69"0,0 0 15 16,0 0 3-16,0 0-10 15,0 4-1-15,0 4-2 16,0 3 0-16,0 1-13 16,0 4 0-16,0 4 2 0,0 3-3 15,4 1 2-15,1 0-7 16,-1-4-1-16,0-1 0 15,5-3 2-15,0-4-3 16,5-4-2-16,-1-8-3 16,0-4 1-16,0-4-8 0,1-4-4 15,-5-4 2-15,0-3 2 16,-1-1 5-16,1 0 2 16,-4 0-3-16,-1 5-1 15,1 3 5-15,-5 4 5 16,0 4-2-16,0 4-1 15,0 8 0-15,0 0-1 16,0 7 6-16,0 1 4 16,0 4-1-16,4 0 2 15,1-1-6-15,-1 1-1 16,0 0-2-16,5-4 1 16,0-4-2-16,5-1 2 15,-1-7-2-15,0 0-1 0,0-8 1 16,1 0-1-16,-5-3-5 15,0-1 1-15,-1-4 2 16,-3 0 1-16,-1-4-2 16,1-4 2-16,-5 1 1 15,4-1 0-15,1 0 0 16,-5 4 0-16,0 1 0 16,4 3 2-16,-4 0-1 15,5 0-1-15,-1 4 1 16,0 0 1-16,-4 0-3 15,0 1 0-15,9-1 1 16,-9 0 2-16,0 0-3 16,0 0 0-16,0 0-23 15,0 0-10-15,0 0-33 0,-9 0-15 16,5 4-42 0</inkml:trace>
  <inkml:trace contextRef="#ctx0" brushRef="#br0" timeOffset="11514">2997 102 124 0,'-4'-3'49'0,"4"-1"-38"0,0 0 10 16,0 4 2-16,0 0 2 16,0 0 4-16,0 0-4 15,0-4-1-15,-5 4-13 16,1 0-2-16,0 4 1 0,-5 0 3 16,4 3 2-16,1 1 5 15,-1 8 2-15,5 0-3 0,0 4 1 16,0 7-5-16,5 5 1 15,-1 3 2-15,1 5 1 16,-1-1-8-16,-4 1-2 16,0-1-3-16,0-3-1 15,0-1-3-15,0-7-2 16,0-4 1-16,0-9 1 16,0-3 1-16,0-4 1 15,0-8-5-15,0-4 1 16,0-8-2-16,0-3 0 15,0-9-5-15,0-8-3 0,0-3-3 16,0-5 0-16,0-3 0 16,0 0 1-16,0 3 2 15,0 5 4-15,5 3 3 16,-5 8 4-16,0 1 4 16,0 3 2-16,0 4 5 15,0 4 3-15,-5 4-6 16,1 4-1-16,-1 4-4 15,1 8-1-15,-1 8 5 16,1 8 3-16,-1 7-2 16,1 5 2-16,0 7-2 15,-1 5 0-15,1-1-3 16,-1 0 1-16,1 1 0 16,4-5 1-16,-5-3-2 15,5-9-1-15,0 1-3 16,0-12-2-16,0-1 5 0,5-7 1 15,-1-4-5-15,5-8 0 16,-4-12-3-16,-1-8-2 16,0-11-6-16,1-13-2 15,-5-3 0-15,0-4 0 16,0-5 0-16,0 5 2 16,0 4 1-16,0 3 3 15,0 9-1-15,0 3 2 16,0 9 3-16,0 3 3 15,0 4 0-15,0 0-1 16,-5 8-2-16,5 8 1 16,0 8 1-16,0 8 0 0,0 8 8 15,0 11 5-15,-4 9 0 16,0 7 2-16,-1 4-2 16,1 1 0-16,-1-5-5 15,5 0-3-15,0-7 0 16,0-5-1-16,0 1-2 15,0-13-2-15,5-7 3 16,-1-4 0-16,1-4-1 16,-1-8 1-16,0-8-2 15,5-4 2-15,0-12-7 16,-4-12-1-16,4-15-7 16,-5-12 0-16,0 0 1 15,1 3 2-15,-1 5 3 16,1 8 2-16,-1 3 2 0,-4 8 1 15,0 5 1-15,0 7 0 16,0 4-3-16,0 4 0 16,-4 1-3-16,-1 3-1 15,1 4-1-15,-1 0 2 16,1 4 2-16,0 0-1 16,-1 0 4-16,1 0 0 15,-1 0 3-15,5 0 1 16,0 0-4-16,0 0 1 15,0 0 2-15,0 0 3 16,5 0-4-16,4-4-3 0,-1 0-2 16,6 0 3-16,8 0 2 15,0 0 2-15,5 0-1 16,-1 0-2-16,1 4 1 16,0 0-1-16,-1 0 0 15,1 4 2-15,-5-4-3 16,-4 4 0-16,0 0 3 15,0 0 1-15,-5 0-4 16,0-4 1-16,1 0 0 16,-6 0 2-16,1 0-1 15,-4 0 2-15,-5-4-2 16,-5 0-1-16,-4 4-2 16,-8 0-1-16,-10-4-1 15,5 4 3-15,-9 0-2 16,0 0 1-16,4 0 2 0,0 0 2 15,1 0-1-15,3 0-1 16,6 0-2-16,-5 0 1 16,17 0 1-16,1 0 0 15,-1 0 0-15,5 0 0 16,9 0 0-16,4 4 0 16,5-4 2-16,0 0 1 15,4 0-1-15,0 0-2 16,5 0 1-16,0-4 1 15,-5 0-6-15,-4 0 1 16,-5 0 1-16,0 0 3 16,-4 0 0-16,-4 0 2 0,-5 0-4 15,-5 1 0 1,1-1-1-16,-1 0 0 0,-4 0 0 16,0 4 0-16,1 0 2 15,-1 4 2-15,-5 0-3 16,1 3 0-16,0 1-1 15,4 0 0-15,0 0 2 16,0 0 0-16,0-4 2 16,0 0 3-16,5-4-2 15,-5 0-2-15,9 0 0 16,9 0 1-16,0-4-3 16,0 0 0-16,0 0 3 15,-1 0 1-15,6 0-4 16,-1-4 1-16,-8 0-2 0,8 1 0 15,-4-1 2-15,0 0 2 16,-5 0-1-16,0 0-1 16,-4 4-2-16,0 0-1 15,-4 0 2-15,0 4 2 16,-1 4 0-16,-4 0 2 16,0 4 0-16,1 4 3 15,-1 7 1-15,4 5 1 16,1 12-2-16,-5 7-1 15,0 4-1-15,0 5 2 16,0 3-1-16,0-4 2 16,-4 1-4-16,9-9-2 15,-1-7 2-15,1-9 0 16,-1 1 1-16,1-12 2 0,4-8-3 16,0-12 0-16,0-8-1 15,0-12 1-15,4-7-4 16,-4-9-2-16,0-7-7 15,0-5-2-15,0-3 0 16,-4 4 0-16,-1 7 4 16,1 5 3-16,-1 7 0 15,1 9 4-15,0 3-2 16,-5 8-1-16,0 4 3 16,-4 4 0-16,8 4 1 15,-4 12 0-15,5 12 0 16,-5 11 2-16,4 17 5 15,1 7 6-15,0 4-5 0,-1-4-2 16,5-8-3-16,0-3-3 16,0-9 3-16,5-7 0 15,-1-8 1-15,-4-5 2 16,4-11 1-16,-4-8 1 16,5-8-2-16,-5-11-1 15,0-17-8-15,0-3 0 16,4-13-10-16,1-3-2 15,-1 0-1-15,1 3 0 16,-1 5 4-16,1 8 5 16,-5 7 2-16,8 8 0 15,-8 12 1-15,0 9 0 16,0 14 5-16,0 17 1 16,-8 11 4-16,8 13 1 0,0 3 3 15,0 0 1-15,0-7-5 16,0-9-4-16,13-3-4 15,-4-13 1-15,0-7 7 16,-1-8 4-16,6-12-5 16,-1-8-3-16,-4-11-1 15,9-17-1-15,-9-7-5 16,0-9 1-16,-1 1-5 16,1 0-1-16,-4 8-2 15,-1 3 0-15,-4 9 7 16,0 11 2-16,0 8 0 15,0 8 0-15,0 12-1 16,-4 16 3-16,-1 12 4 0,5 15 3 16,0 8 4-16,-4 0 1 15,4 1-3-15,0-9-3 16,0-7-2-16,0-5 0 16,0-7-4-16,0-16 2 15,4-16 7 1,1-12-7-16,-1-12 0 15,5-7-10-15,-4-9-4 16,8-3 0-16,-4-1 0 16,0 5 3-16,-1 8 1 15,-3 3 3-15,-1 8 4 16,-4 8 1-16,0 9 1 0,0 7-3 16,0 7 2-16,0 13 5 15,0 16 5-15,0 7-1 16,0 5 3-16,0 3 0 15,0 0 3-15,0-3-3 16,0-5-1-16,0-8-6 16,0-7-3-16,0-4 2 15,0-12 2-15,0-12 0 16,5-8 2-16,-1-20-11 16,1-3-4-16,-5-13 1 15,0-7 2-15,0-4-6 16,0-1-3-16,0 5 3 15,0 8 2-15,0 7 2 0,0 12 3 16,0 9-1-16,0 7 1 16,-5 12 0-16,1 15 0 15,-1 17 7-15,1 15 5 16,4 8 5-16,0 5 2 16,0-1-6-16,0-8-1 15,0-4-4-15,0-3-1 16,0-13-1-16,0-7 1 15,0-8 0-15,-5-9 1 16,1-7-5-16,0-8-1 16,-1-11-13-16,5-13-5 15,0-8 2-15,0-19 0 16,0 0-3-16,5 4 1 16,-1 7 13-16,0 9 8 0,-4 11 1 15,5 8-1-15,-5 8 4 16,0 8 4-16,4 12-1 15,1 8 1-15,-1 4-1 16,-4 3 0-16,0 1-2 16,0 3-1-16,0-3-1 15,0-4 0-15,0-5-2 16,0-3-2-16,0-16 5 16,5-8-3-1,-5-7 1-15,0-9-8 16,0-8-2-16,0-7-3 15,0-5-1-15,0 1-1 16,0 3 0-16,0 5 4 16,-5 3 5-16,1 5 2 0,-5 7 1 15,-9 4 0-15,-8 0 2 16,3 5-3-16,-8 3 0 16,0 0 3-16,0 0 1 15,-4 0-4-15,8 4 1 16,0 0 0-16,1 0 2 15,3 0 5-15,6 4 4 16,3 0-4-16,5 0-2 16,5 4 0-16,0 0-1 15,4-4-2-15,8 4 1 16,6-4-4-16,3 0 0 16,6 0 1-16,3-4 2 15,5 0-1-15,1 0-1 0,-1 0-2 16,-5 0-1-16,-8 0 4 15,4 0 1-15,-13 0 0 16,-9 1-2-16,-4-1-2 16,-10 0-1-16,-8 4 2 15,-5 0 0-15,-4 0-2 16,-4 0 2-16,4 4 1 16,0 0 2-16,8-4 1 15,6 3 3-15,-1 1-5 16,9-4-1-16,5 0-2 15,4 0 0-15,13-4 2 16,9 1 0-16,5-1 2 16,4 4 3-16,0 0-2 0,0 0-2 15,-4 0 0-15,-10 4-1 16,1-4 0-16,-4 0 0 16,-10 0 0-16,-4 0 2 15,0 0-1-15,0 0 2 16,-9 0-4-16,-4 0-2 15,-5-4 2-15,0 0 0 16,1 0 3-16,-1 0 3 16,4 0-4-16,6 0-3 15,-1 0-2-15,4 0 3 16,5 4 0-16,5 0 1 16,4 0 0-16,4-4 0 15,0 4 4-15,1 0 2 0,-1 0-9 16,-4 0-5-16,-5 4 4 15,-4-4 1-15,0 8 5 16,-4 0 1-16,-1 0 1 16,1 0 0-16,-1-1-2 15,5 5 1-15,0 0-2 16,0 8 2-16,5 4-2 16,-1 3 2-16,5 9-2 15,-4-1-1-15,-1 5 3 16,0-5 0-16,1-3-1 15,-1-5-2-15,1-3 3 16,-1-4 0-16,1-4-4 16,-5-1-1-16,4-3 1 15,-4 0 2-15,5 0 0 16,-1-4 2-16,-4 0-4 0,9 0 0 16,-5 0 1-16,-4-8 0 15,0 0-16-15,0 0-4 16,0 0-28-16,0-4-9 15,-13 4-85 1</inkml:trace>
  <inkml:trace contextRef="#ctx0" brushRef="#br0" timeOffset="12385">66 710 148 0,'-9'0'57'0,"9"4"-44"0,0-4 7 0,-4 0 1 0,4 4-7 15,-5 0 2-15,1 0-5 16,0-4 1-16,-1 4-7 16,-4 0 4-16,5-4 3 0,-1 4 0 15,5-4 3-15,9 0-4 16,5 0 1-16,8 0-7 16,18-4-1-16,17 0 0 15,19 0 0-15,8 4 4 16,14 0 3-16,9-4-4 15,13 4 1-15,8 0-3 16,1 4 2-16,4-4-4 16,14 0 0-16,-1 0-1 15,5 4-2-15,-13-4 1 16,-9 0 1-16,-5 0-1 16,-8 0-1-16,-14 4 3 0,-9 0 0 15,-13-4-1-15,-13 4-2 16,-10 0 1-16,-8 0 1 15,-9-4-3-15,-4 0 0 16,-10 0 1-16,-3 0 0 16,-1 0 2-16,-9 0 1 15,1 0-6-15,-6 0-2 16,1 0-16-16,-9 0-6 16,0 0-8-16,-4 0-4 15,-1 0-5-15,-8 0-2 16,-5-4-17-16,-13 0-27 15,-4 4 30 1</inkml:trace>
  <inkml:trace contextRef="#ctx0" brushRef="#br0" timeOffset="12686">2096 754 100 0,'-80'8'38'0,"40"-4"-29"0,-22 0 10 16,35-4 3-16,-13 0-1 16,-9 0-1-16,-4 4 3 15,0 0 2-15,8-4-13 16,5 0 4-16,14 0 2 0,8 0-6 15,13-4-2-15,19 0-1 16,21 0-1-16,23 0-2 16,18 0 1-16,17-4 0 15,18 0 3-15,18 0-5 16,4 4-3-16,0 0-1 16,-4-4 1-16,0 0 5 0,-9 4 4 15,-14 1-4-15,-13-1 1 16,-17 4-5-16,-18 0-2 15,-14-4 2-15,-13 4 2 16,-13 0-4-16,-18 0-3 16,-9 0-24-16,-13 0-10 15,-14 4-78 1</inkml:trace>
  <inkml:trace contextRef="#ctx0" brushRef="#br0" timeOffset="14892">3020 730 200 0,'13'-12'77'0,"-4"8"-60"0,0-4 2 0,0 8-2 15,-9-3-2-15,8-1 0 16,-3-4 6-16,-1 0 1 16,1 0-11-16,-5 0 0 0,4 0 0 15,-4 0 0-15,5 4 3 16,-1 0-3-16,0 0 1 15,-4 4-5-15,5 4-2 16,-1 4 0-16,5-4 1 0,-4 4-1 16,-1 0 2-16,-4 0-2 15,0 0 0-15,5 0-3 16,-5 0 1-16,0-8 0 16,0 0 1-16,0 0-2 15,4 0 1-15,9 0-2 16,-8-4-1-16,4-4 1 15,0 0-1-15,-5 0 0 16,0 0 0-16,1-4 0 16,-1 4 2-16,1 0-3 15,-5 0 0-15,0 4 1 16,0 4 0-16,-5 0-3 0,1 4 2 16,-5 0-1-16,-4 4-2 15,-5 0 5-15,-4 0 1 16,-1 0-3-16,-3 0 1 15,-1 0 0-15,5 0 2 16,0 0 1-16,4-4 1 16,5-1 0-16,4 1 0 15,4-4-2-15,10 0-2 16,8 0 1-16,9 0-1 16,9-4-3-16,1 1 2 15,7-1 1-15,-7 0 2 16,-6 0-3-16,-4 0 0 15,-4 4 1-15,-4 0 0 16,-6 0 0-16,-8 0 0 0,-8 0 0 16,3 4 2-16,-8 0-1 15,-5 0-1-15,-4 0-2 16,0-1 1-16,-1 1 1 16,6 0 0-16,-1 0 0 15,5 0 2-15,4 0-1 16,0 0-1-16,4 0 1 15,5-4-1-15,0 0-3 16,0 0 2-16,5 0 3 16,4 0 3-16,0 0-4 15,-1 0-3-15,1-4-2 16,0 4 3-16,0-4 0 16,0 0 1-16,0 0 0 15,-5 0 2-15,1 0-1 0,-1-3-1 16,-4-1 1-16,0 0-1 15,-4-4-3-15,-1-4 2 16,1-4 1-16,-1 1 2 16,1-9-1-16,-1-4 2 15,1 1-4-15,-5-1 0 16,0-3 1-16,0 3 0 16,1 1 0-16,-1 3 0 15,0 4-3-15,0 1 2 16,0 3-1-16,5 4 0 15,-5 0 2-15,4 0 0 16,-4 1 0-16,5 3 0 16,-5-4 0-16,5 4 0 0,-5 0 0 15,0 4 2-15,4 1-3 16,1-1-2-16,-1 4 2 16,1 0 2-16,0 0-2 15,-1 0 0-15,1 0 1 16,4 0 2-16,0 0-1 15,0-4-1-15,4 0 1 16,1 0-1-16,3 0 0 16,1 4 0-16,0 1-3 15,5-1 2-15,3 0-1 16,1 4 0-16,4 0 2 16,1 0 0-16,-1 4 0 15,0 0 2-15,0-1-3 16,0 1 0-16,-4 0 1 0,0-4 0 15,-5 0 0-15,1 0 2 16,-1 0 5-16,-4 0 4 16,0 0-11-16,-9 0-4 15,0 0-1-15,0 0 3 16,-5 0-1-16,1-4 1 16,-5 4 2-16,-4-4 2 15,4 1-3-15,-5 3 0 16,-3 0 1-16,-1 0 2 15,0-4-3-15,0 0 0 16,5 4 1-16,0 0 2 0,4 0-1 16,0 0-1-16,4 0-2 15,-3 0 1-15,8 0-1 16,13 0-2-16,0 0 3 16,5-4 2-16,0 4 0 15,-5 0 2-15,9 0-2 16,-4 0 2-16,0 0-2 15,-5 0-1-15,-8 0 1 16,8 0-1-16,-13 0-3 16,0 0 2-16,-5 0-1 15,-3 4-2-15,3-4 5 16,-8 0 1-16,-5 0-3 16,0 0 1-16,-4 0 0 15,0 0 2-15,4 0-1 16,0 0 2-16,1 0-2 0,8-4-1 15,0 4 1-15,4-4 1 16,5 4-3-16,9-4 0 16,5 4-1-16,3-4 0 15,1 4 2-15,0-4 0 16,0 4 0-16,-5 0 2 16,-4 0-1-16,0 0-1 15,0 0-2-15,-9 0 1 16,0 0 1-16,-5 0 0 15,-4 0 0-15,-4 4 2 16,0 0 1-16,-5 0 1 16,0 0-2-16,5 0-2 15,4 0 1-15,4 3-1 0,5 1 2 16,9 0 1-16,5 0-4 16,3 0-1-16,6 0 1 15,-1 0 2-15,-4 0-2 16,-1 0 0-16,-3-4 3 15,-5 3 1-15,-9 1-1 16,0 0-2-16,0 4-2 16,-9 4 1-16,0 4 5 15,0 3 5-15,0 9-1 16,0-1 1-16,5 1-8 16,4 0-2-16,0-5 4 15,4-3 5-15,1 0-4 16,-5-5-2-16,0 1-19 15,-5-4-9-15,-8 8-116 16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6-03T10:35:54.640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9 16 60 0,'-4'-4'24'0,"4"8"-18"0,0-4 11 16,0 0 6-16,0 0-6 15,0 0-2-15,0 0-6 0,0 0-4 16,0 0 0-16,0 0 1 15,0 0 1-15,0 0 3 16,0 0-3-16,0 0 1 16,0 0 1-16,0 0 2 15,0 0-5-15,4 0 0 0,-4 0 1 16,0 0-3-16,0 0-1 16,0 0 3-16,0 0 1 15,0 0-1-15,0 0 1 16,0 0-4-16,0 0 0 15,0 0-3-15,0 0-1 16,0 0 1-16,0 0 2 16,0 0 1-16,0 0 1 0,0 0 2 15,0-4 3-15,0 4-4 16,0 0-3-16,0 0 1 16,0-4 2-16,0 0 2 15,0 4 1-15,-4-4-2 16,4 4 1-16,0 0-2 15,0 0 2-15,0 0-4 16,-5 0-2-16,5 0 0 16,0 0-1-16,0 4 2 15,0 0 3-15,0 4-2 16,0 4 0-16,0 0-1 16,0 3 1-16,0 5-2 15,0 4 2-15,5 3-4 0,-1 1-2 16,1 4 10-1,-1-1 5-15,0 1-3 0,-4-1-3 16,5 1-1-16,-5 0-1 16,0 3 0-16,0-7 2 15,0-1-3-15,0-7 0 16,0 0-1-16,0 0-2 16,0-5 1-16,0 1 1 15,0 0-1-15,0-4-1 16,0 0 1-16,0-1-1 15,0 1-3-15,0 0 2 16,0 0 1-16,0-4 0 16,0 0 0-16,0 0 0 0,0 0 0 15,0-1 2-15,0 1-1 16,0 0-1-16,0 0 1 16,0 0-1-16,0 0 0 15,0 0 0-15,0 0 0 16,0 0 2-16,0 3-3 15,0 1-2-15,0 0 2 16,0 0 2-16,0 0 0 16,0 0-1-16,0 0-2 15,0-1 1-15,0-3 1 16,0 0 0-16,0 0-3 16,0 0 2-16,0 0-1 0,0 0 0 15,0 0 2 1,0 0 2-16,0-1-3 0,0 1 0 15,0 0-1-15,0-8 0 16,0 0 2-16,0 4 2 16,0-4-3-16,0 0 0 15,0 0 1-15,0 4 0 16,0-4-3-16,0 0 2 16,0 0 1-16,0 0 0 15,0 0 0-15,0 0 0 16,0 0-5-16,0 0 1 15,0 0 2-15,0 0 1 16,0 0 1-16,0 0 0 16,0 0 0-16,0 0 0 0,0 0 0 15,0-4 2-15,4 0-3 16,1 0-2-16,-1 0 2 16,-4 0 0-16,5 0-26 15,-5-3-9-15,0-5-75 16</inkml:trace>
</inkml:ink>
</file>

<file path=ppt/media/image1.png>
</file>

<file path=ppt/media/image105.png>
</file>

<file path=ppt/media/image2.png>
</file>

<file path=ppt/media/image5.png>
</file>

<file path=ppt/media/image8.png>
</file>

<file path=ppt/media/image82.png>
</file>

<file path=ppt/media/image83.png>
</file>

<file path=ppt/media/image8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39404-93BE-497F-8101-14BB4789B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0BFEFB-363A-49B8-98C0-4AF0B86CC6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3CF93-028F-4E1F-A4F2-ADBB52192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5269F-2EE4-4B86-BDEA-125EF48CE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926A9-EA04-4DFB-91D7-FD37F8710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711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A5A46-2A28-4A4D-9CCB-1C6D347D9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6E1BDE-F72D-497C-8453-71EC10EDE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CBEB8-A30E-49DC-B637-4BA568188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DDB3C-7F3E-4E70-B620-3D1430F35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570B3-8AA3-40CA-9BF7-724526BA6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4202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9F2424-77F1-4F4B-B433-F373000862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646342-C8F3-4740-AFD5-566EA396C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66480-43A2-41BE-812A-B6A495C39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10CC0-A14D-4B27-891E-47532A80F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6524C-1CE0-4161-B368-10FF68369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359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479D-784B-4954-97DE-A0A5E3F87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C381E-DFEE-4CDC-8C84-4F1F9161E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0470D-19BE-4C1F-826F-C00D8BE60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13937-DD42-4214-BD4D-F2F31F6F7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A45FC-BA48-4F7A-8CEF-0C7597FE1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4773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CCF50-8A50-4BCA-8004-B06173F45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4E9F44-DDC0-4B20-A0EB-CEF9C264B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11438-AB9A-4692-A6B1-6B5DA39E8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B2290-6F3A-47FF-A7CE-BC60E53D4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6AB83-2199-4E4D-A3A5-B9984FB5C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5912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247FA-86AF-4CFC-9111-BB98A944D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7CDDF-B031-47B3-9103-9C6EA4DC1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6EE892-3CD6-48C2-A675-9AE9500C4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67A999-EB89-4719-A1C7-D6036FD7F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82236-FE2F-4392-AF34-697E8F017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A391DF-DB10-4C64-B059-FD9C5D400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371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0A89F-BCB3-4A9F-9E9C-E36C20FA2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A84544-6AE3-4176-B3A4-370B65054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F815F8-7627-4E70-AB21-2E30483DF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ABF5F8-A5DC-4419-96A6-99675684C2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50B00D-8B89-4DDD-BF88-8FF61E739D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972179-8DE1-497B-86DB-B76505C3D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5E5E3C-488E-4AAF-9848-3A3D1CE05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121DD2-0AB3-459B-BD05-9880A3DA2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85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764EE-9B6C-4AAB-B79B-D9E8C286F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F242A6-1C77-4757-A599-46FEC1F8B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D64AD4-A076-4111-8B86-DC218471C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FF8FB1-A1F9-4A6D-9CEA-A37D87D99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1361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BBB1B4-DA29-4625-9608-3A7B28D76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79BAFC-4C7D-4D33-AED6-43E13BEBE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932096-493E-4FC1-803B-965B2AE0D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650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E3D1E-1788-4ACB-B89A-ABD19D4BD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39FD8-8EB8-46AD-92DE-9C54EA99D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52101A-2200-41D9-AB95-A97D41256E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8E4E75-F0B0-420F-BB2F-28C3D0E26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689AB8-95D2-4DAF-8D19-7478A1551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0D9EA2-04A5-42FE-9C97-27FDEE207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118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C9F33-5890-462D-A02D-9210F7CAC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AD7DE-A559-49D1-BC80-ECBAFD62D7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4A7C48-2461-4235-AE36-37D03D725B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91D51-0B01-4D0A-B51B-08EB92EC0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40CBAC-822A-4B48-B0D9-0770A24F0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9A2BC-4A88-4F58-829A-8019A6619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72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EC90D1-3A2C-44E7-BF6C-F2A81C6E8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8B347-5074-48C4-8E18-1DC28538F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8ADF1-254B-4CA2-B051-A7D379D1C0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7F667-EED5-4F34-BBCA-A7E72F590F22}" type="datetimeFigureOut">
              <a:rPr lang="en-IN" smtClean="0"/>
              <a:t>03-06-2019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447EF-6483-4BF9-A6A9-A6D947DF9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91338-9155-40AF-BF08-58DB8A2766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443EC-0F6E-4BA6-B23D-B0E7B434BD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9929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9.xml"/><Relationship Id="rId13" Type="http://schemas.openxmlformats.org/officeDocument/2006/relationships/image" Target="../media/image116.emf"/><Relationship Id="rId18" Type="http://schemas.openxmlformats.org/officeDocument/2006/relationships/customXml" Target="../ink/ink144.xml"/><Relationship Id="rId3" Type="http://schemas.openxmlformats.org/officeDocument/2006/relationships/customXml" Target="../ink/ink137.xml"/><Relationship Id="rId21" Type="http://schemas.openxmlformats.org/officeDocument/2006/relationships/image" Target="../media/image120.emf"/><Relationship Id="rId7" Type="http://schemas.openxmlformats.org/officeDocument/2006/relationships/image" Target="../media/image84.png"/><Relationship Id="rId12" Type="http://schemas.openxmlformats.org/officeDocument/2006/relationships/customXml" Target="../ink/ink141.xml"/><Relationship Id="rId17" Type="http://schemas.openxmlformats.org/officeDocument/2006/relationships/image" Target="../media/image118.emf"/><Relationship Id="rId2" Type="http://schemas.openxmlformats.org/officeDocument/2006/relationships/image" Target="../media/image8.png"/><Relationship Id="rId16" Type="http://schemas.openxmlformats.org/officeDocument/2006/relationships/customXml" Target="../ink/ink143.xml"/><Relationship Id="rId20" Type="http://schemas.openxmlformats.org/officeDocument/2006/relationships/customXml" Target="../ink/ink1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11" Type="http://schemas.openxmlformats.org/officeDocument/2006/relationships/image" Target="../media/image115.emf"/><Relationship Id="rId5" Type="http://schemas.openxmlformats.org/officeDocument/2006/relationships/customXml" Target="../ink/ink138.xml"/><Relationship Id="rId15" Type="http://schemas.openxmlformats.org/officeDocument/2006/relationships/image" Target="../media/image117.emf"/><Relationship Id="rId23" Type="http://schemas.openxmlformats.org/officeDocument/2006/relationships/image" Target="../media/image57.emf"/><Relationship Id="rId10" Type="http://schemas.openxmlformats.org/officeDocument/2006/relationships/customXml" Target="../ink/ink140.xml"/><Relationship Id="rId19" Type="http://schemas.openxmlformats.org/officeDocument/2006/relationships/image" Target="../media/image119.emf"/><Relationship Id="rId4" Type="http://schemas.openxmlformats.org/officeDocument/2006/relationships/image" Target="../media/image50.emf"/><Relationship Id="rId9" Type="http://schemas.openxmlformats.org/officeDocument/2006/relationships/image" Target="../media/image114.emf"/><Relationship Id="rId14" Type="http://schemas.openxmlformats.org/officeDocument/2006/relationships/customXml" Target="../ink/ink142.xml"/><Relationship Id="rId22" Type="http://schemas.openxmlformats.org/officeDocument/2006/relationships/customXml" Target="../ink/ink14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1" Type="http://schemas.openxmlformats.org/officeDocument/2006/relationships/image" Target="../media/image4.emf"/><Relationship Id="rId2" Type="http://schemas.openxmlformats.org/officeDocument/2006/relationships/image" Target="../media/image1.png"/><Relationship Id="rId20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3.emf"/><Relationship Id="rId19" Type="http://schemas.openxmlformats.org/officeDocument/2006/relationships/image" Target="../media/image10.emf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.emf"/><Relationship Id="rId18" Type="http://schemas.openxmlformats.org/officeDocument/2006/relationships/customXml" Target="../ink/ink11.xml"/><Relationship Id="rId26" Type="http://schemas.openxmlformats.org/officeDocument/2006/relationships/customXml" Target="../ink/ink15.xml"/><Relationship Id="rId3" Type="http://schemas.openxmlformats.org/officeDocument/2006/relationships/image" Target="../media/image1.png"/><Relationship Id="rId21" Type="http://schemas.openxmlformats.org/officeDocument/2006/relationships/image" Target="../media/image20.emf"/><Relationship Id="rId34" Type="http://schemas.openxmlformats.org/officeDocument/2006/relationships/customXml" Target="../ink/ink19.xml"/><Relationship Id="rId7" Type="http://schemas.openxmlformats.org/officeDocument/2006/relationships/image" Target="../media/image13.emf"/><Relationship Id="rId12" Type="http://schemas.openxmlformats.org/officeDocument/2006/relationships/customXml" Target="../ink/ink8.xml"/><Relationship Id="rId17" Type="http://schemas.openxmlformats.org/officeDocument/2006/relationships/image" Target="../media/image18.emf"/><Relationship Id="rId25" Type="http://schemas.openxmlformats.org/officeDocument/2006/relationships/image" Target="../media/image22.emf"/><Relationship Id="rId33" Type="http://schemas.openxmlformats.org/officeDocument/2006/relationships/image" Target="../media/image6.emf"/><Relationship Id="rId2" Type="http://schemas.openxmlformats.org/officeDocument/2006/relationships/image" Target="../media/image5.png"/><Relationship Id="rId16" Type="http://schemas.openxmlformats.org/officeDocument/2006/relationships/customXml" Target="../ink/ink10.xml"/><Relationship Id="rId20" Type="http://schemas.openxmlformats.org/officeDocument/2006/relationships/customXml" Target="../ink/ink12.xml"/><Relationship Id="rId29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11" Type="http://schemas.openxmlformats.org/officeDocument/2006/relationships/image" Target="../media/image15.emf"/><Relationship Id="rId24" Type="http://schemas.openxmlformats.org/officeDocument/2006/relationships/customXml" Target="../ink/ink14.xml"/><Relationship Id="rId32" Type="http://schemas.openxmlformats.org/officeDocument/2006/relationships/customXml" Target="../ink/ink18.xml"/><Relationship Id="rId5" Type="http://schemas.openxmlformats.org/officeDocument/2006/relationships/image" Target="../media/image12.emf"/><Relationship Id="rId15" Type="http://schemas.openxmlformats.org/officeDocument/2006/relationships/image" Target="../media/image17.emf"/><Relationship Id="rId23" Type="http://schemas.openxmlformats.org/officeDocument/2006/relationships/image" Target="../media/image21.emf"/><Relationship Id="rId28" Type="http://schemas.openxmlformats.org/officeDocument/2006/relationships/customXml" Target="../ink/ink16.xml"/><Relationship Id="rId10" Type="http://schemas.openxmlformats.org/officeDocument/2006/relationships/customXml" Target="../ink/ink7.xml"/><Relationship Id="rId19" Type="http://schemas.openxmlformats.org/officeDocument/2006/relationships/image" Target="../media/image19.emf"/><Relationship Id="rId31" Type="http://schemas.openxmlformats.org/officeDocument/2006/relationships/image" Target="../media/image25.emf"/><Relationship Id="rId4" Type="http://schemas.openxmlformats.org/officeDocument/2006/relationships/customXml" Target="../ink/ink4.xml"/><Relationship Id="rId9" Type="http://schemas.openxmlformats.org/officeDocument/2006/relationships/image" Target="../media/image14.emf"/><Relationship Id="rId14" Type="http://schemas.openxmlformats.org/officeDocument/2006/relationships/customXml" Target="../ink/ink9.xml"/><Relationship Id="rId22" Type="http://schemas.openxmlformats.org/officeDocument/2006/relationships/customXml" Target="../ink/ink13.xml"/><Relationship Id="rId27" Type="http://schemas.openxmlformats.org/officeDocument/2006/relationships/image" Target="../media/image23.emf"/><Relationship Id="rId30" Type="http://schemas.openxmlformats.org/officeDocument/2006/relationships/customXml" Target="../ink/ink17.xml"/><Relationship Id="rId35" Type="http://schemas.openxmlformats.org/officeDocument/2006/relationships/image" Target="../media/image7.emf"/><Relationship Id="rId8" Type="http://schemas.openxmlformats.org/officeDocument/2006/relationships/customXml" Target="../ink/ink6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0.emf"/><Relationship Id="rId18" Type="http://schemas.openxmlformats.org/officeDocument/2006/relationships/customXml" Target="../ink/ink27.xml"/><Relationship Id="rId26" Type="http://schemas.openxmlformats.org/officeDocument/2006/relationships/customXml" Target="../ink/ink31.xml"/><Relationship Id="rId39" Type="http://schemas.openxmlformats.org/officeDocument/2006/relationships/image" Target="../media/image43.emf"/><Relationship Id="rId21" Type="http://schemas.openxmlformats.org/officeDocument/2006/relationships/image" Target="../media/image34.emf"/><Relationship Id="rId34" Type="http://schemas.openxmlformats.org/officeDocument/2006/relationships/customXml" Target="../ink/ink35.xml"/><Relationship Id="rId42" Type="http://schemas.openxmlformats.org/officeDocument/2006/relationships/customXml" Target="../ink/ink39.xml"/><Relationship Id="rId7" Type="http://schemas.openxmlformats.org/officeDocument/2006/relationships/image" Target="../media/image27.emf"/><Relationship Id="rId2" Type="http://schemas.openxmlformats.org/officeDocument/2006/relationships/image" Target="../media/image5.png"/><Relationship Id="rId16" Type="http://schemas.openxmlformats.org/officeDocument/2006/relationships/customXml" Target="../ink/ink26.xml"/><Relationship Id="rId20" Type="http://schemas.openxmlformats.org/officeDocument/2006/relationships/customXml" Target="../ink/ink28.xml"/><Relationship Id="rId29" Type="http://schemas.openxmlformats.org/officeDocument/2006/relationships/image" Target="../media/image38.emf"/><Relationship Id="rId41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.xml"/><Relationship Id="rId11" Type="http://schemas.openxmlformats.org/officeDocument/2006/relationships/image" Target="../media/image29.emf"/><Relationship Id="rId24" Type="http://schemas.openxmlformats.org/officeDocument/2006/relationships/customXml" Target="../ink/ink30.xml"/><Relationship Id="rId32" Type="http://schemas.openxmlformats.org/officeDocument/2006/relationships/customXml" Target="../ink/ink34.xml"/><Relationship Id="rId37" Type="http://schemas.openxmlformats.org/officeDocument/2006/relationships/image" Target="../media/image42.emf"/><Relationship Id="rId40" Type="http://schemas.openxmlformats.org/officeDocument/2006/relationships/customXml" Target="../ink/ink38.xml"/><Relationship Id="rId5" Type="http://schemas.openxmlformats.org/officeDocument/2006/relationships/image" Target="../media/image26.emf"/><Relationship Id="rId15" Type="http://schemas.openxmlformats.org/officeDocument/2006/relationships/image" Target="../media/image31.emf"/><Relationship Id="rId23" Type="http://schemas.openxmlformats.org/officeDocument/2006/relationships/image" Target="../media/image35.emf"/><Relationship Id="rId28" Type="http://schemas.openxmlformats.org/officeDocument/2006/relationships/customXml" Target="../ink/ink32.xml"/><Relationship Id="rId36" Type="http://schemas.openxmlformats.org/officeDocument/2006/relationships/customXml" Target="../ink/ink36.xml"/><Relationship Id="rId10" Type="http://schemas.openxmlformats.org/officeDocument/2006/relationships/customXml" Target="../ink/ink23.xml"/><Relationship Id="rId19" Type="http://schemas.openxmlformats.org/officeDocument/2006/relationships/image" Target="../media/image33.emf"/><Relationship Id="rId31" Type="http://schemas.openxmlformats.org/officeDocument/2006/relationships/image" Target="../media/image39.emf"/><Relationship Id="rId4" Type="http://schemas.openxmlformats.org/officeDocument/2006/relationships/customXml" Target="../ink/ink20.xml"/><Relationship Id="rId9" Type="http://schemas.openxmlformats.org/officeDocument/2006/relationships/image" Target="../media/image28.emf"/><Relationship Id="rId14" Type="http://schemas.openxmlformats.org/officeDocument/2006/relationships/customXml" Target="../ink/ink25.xml"/><Relationship Id="rId22" Type="http://schemas.openxmlformats.org/officeDocument/2006/relationships/customXml" Target="../ink/ink29.xml"/><Relationship Id="rId27" Type="http://schemas.openxmlformats.org/officeDocument/2006/relationships/image" Target="../media/image37.emf"/><Relationship Id="rId30" Type="http://schemas.openxmlformats.org/officeDocument/2006/relationships/customXml" Target="../ink/ink33.xml"/><Relationship Id="rId35" Type="http://schemas.openxmlformats.org/officeDocument/2006/relationships/image" Target="../media/image41.emf"/><Relationship Id="rId43" Type="http://schemas.openxmlformats.org/officeDocument/2006/relationships/image" Target="../media/image45.emf"/><Relationship Id="rId8" Type="http://schemas.openxmlformats.org/officeDocument/2006/relationships/customXml" Target="../ink/ink22.xml"/><Relationship Id="rId3" Type="http://schemas.openxmlformats.org/officeDocument/2006/relationships/image" Target="../media/image1.png"/><Relationship Id="rId12" Type="http://schemas.openxmlformats.org/officeDocument/2006/relationships/customXml" Target="../ink/ink24.xml"/><Relationship Id="rId17" Type="http://schemas.openxmlformats.org/officeDocument/2006/relationships/image" Target="../media/image32.emf"/><Relationship Id="rId25" Type="http://schemas.openxmlformats.org/officeDocument/2006/relationships/image" Target="../media/image36.emf"/><Relationship Id="rId33" Type="http://schemas.openxmlformats.org/officeDocument/2006/relationships/image" Target="../media/image40.emf"/><Relationship Id="rId38" Type="http://schemas.openxmlformats.org/officeDocument/2006/relationships/customXml" Target="../ink/ink3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13" Type="http://schemas.openxmlformats.org/officeDocument/2006/relationships/customXml" Target="../ink/ink45.xml"/><Relationship Id="rId18" Type="http://schemas.openxmlformats.org/officeDocument/2006/relationships/customXml" Target="../ink/ink48.xml"/><Relationship Id="rId26" Type="http://schemas.openxmlformats.org/officeDocument/2006/relationships/customXml" Target="../ink/ink52.xml"/><Relationship Id="rId3" Type="http://schemas.openxmlformats.org/officeDocument/2006/relationships/customXml" Target="../ink/ink40.xml"/><Relationship Id="rId21" Type="http://schemas.openxmlformats.org/officeDocument/2006/relationships/image" Target="../media/image52.emf"/><Relationship Id="rId7" Type="http://schemas.openxmlformats.org/officeDocument/2006/relationships/customXml" Target="../ink/ink42.xml"/><Relationship Id="rId12" Type="http://schemas.openxmlformats.org/officeDocument/2006/relationships/image" Target="../media/image48.emf"/><Relationship Id="rId17" Type="http://schemas.openxmlformats.org/officeDocument/2006/relationships/customXml" Target="../ink/ink47.xml"/><Relationship Id="rId25" Type="http://schemas.openxmlformats.org/officeDocument/2006/relationships/image" Target="../media/image54.emf"/><Relationship Id="rId2" Type="http://schemas.openxmlformats.org/officeDocument/2006/relationships/image" Target="../media/image8.png"/><Relationship Id="rId16" Type="http://schemas.openxmlformats.org/officeDocument/2006/relationships/image" Target="../media/image50.emf"/><Relationship Id="rId20" Type="http://schemas.openxmlformats.org/officeDocument/2006/relationships/customXml" Target="../ink/ink49.xml"/><Relationship Id="rId29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11" Type="http://schemas.openxmlformats.org/officeDocument/2006/relationships/customXml" Target="../ink/ink44.xml"/><Relationship Id="rId24" Type="http://schemas.openxmlformats.org/officeDocument/2006/relationships/customXml" Target="../ink/ink51.xml"/><Relationship Id="rId32" Type="http://schemas.openxmlformats.org/officeDocument/2006/relationships/customXml" Target="../ink/ink55.xml"/><Relationship Id="rId5" Type="http://schemas.openxmlformats.org/officeDocument/2006/relationships/customXml" Target="../ink/ink41.xml"/><Relationship Id="rId15" Type="http://schemas.openxmlformats.org/officeDocument/2006/relationships/customXml" Target="../ink/ink46.xml"/><Relationship Id="rId23" Type="http://schemas.openxmlformats.org/officeDocument/2006/relationships/image" Target="../media/image53.emf"/><Relationship Id="rId28" Type="http://schemas.openxmlformats.org/officeDocument/2006/relationships/customXml" Target="../ink/ink53.xml"/><Relationship Id="rId10" Type="http://schemas.openxmlformats.org/officeDocument/2006/relationships/image" Target="../media/image47.emf"/><Relationship Id="rId19" Type="http://schemas.openxmlformats.org/officeDocument/2006/relationships/image" Target="../media/image51.emf"/><Relationship Id="rId31" Type="http://schemas.openxmlformats.org/officeDocument/2006/relationships/image" Target="../media/image57.emf"/><Relationship Id="rId4" Type="http://schemas.openxmlformats.org/officeDocument/2006/relationships/image" Target="../media/image9.emf"/><Relationship Id="rId9" Type="http://schemas.openxmlformats.org/officeDocument/2006/relationships/customXml" Target="../ink/ink43.xml"/><Relationship Id="rId14" Type="http://schemas.openxmlformats.org/officeDocument/2006/relationships/image" Target="../media/image49.emf"/><Relationship Id="rId22" Type="http://schemas.openxmlformats.org/officeDocument/2006/relationships/customXml" Target="../ink/ink50.xml"/><Relationship Id="rId27" Type="http://schemas.openxmlformats.org/officeDocument/2006/relationships/image" Target="../media/image55.emf"/><Relationship Id="rId30" Type="http://schemas.openxmlformats.org/officeDocument/2006/relationships/customXml" Target="../ink/ink54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64.emf"/><Relationship Id="rId21" Type="http://schemas.openxmlformats.org/officeDocument/2006/relationships/customXml" Target="../ink/ink64.xml"/><Relationship Id="rId42" Type="http://schemas.openxmlformats.org/officeDocument/2006/relationships/customXml" Target="../ink/ink75.xml"/><Relationship Id="rId47" Type="http://schemas.openxmlformats.org/officeDocument/2006/relationships/image" Target="../media/image53.emf"/><Relationship Id="rId63" Type="http://schemas.openxmlformats.org/officeDocument/2006/relationships/image" Target="../media/image77.emf"/><Relationship Id="rId68" Type="http://schemas.openxmlformats.org/officeDocument/2006/relationships/customXml" Target="../ink/ink88.xml"/><Relationship Id="rId7" Type="http://schemas.openxmlformats.org/officeDocument/2006/relationships/customXml" Target="../ink/ink57.xml"/><Relationship Id="rId71" Type="http://schemas.openxmlformats.org/officeDocument/2006/relationships/image" Target="../media/image81.emf"/><Relationship Id="rId2" Type="http://schemas.openxmlformats.org/officeDocument/2006/relationships/customXml" Target="../ink/ink56.xml"/><Relationship Id="rId16" Type="http://schemas.openxmlformats.org/officeDocument/2006/relationships/image" Target="../media/image59.emf"/><Relationship Id="rId29" Type="http://schemas.openxmlformats.org/officeDocument/2006/relationships/customXml" Target="../ink/ink68.xml"/><Relationship Id="rId11" Type="http://schemas.openxmlformats.org/officeDocument/2006/relationships/customXml" Target="../ink/ink59.xml"/><Relationship Id="rId24" Type="http://schemas.openxmlformats.org/officeDocument/2006/relationships/image" Target="../media/image63.emf"/><Relationship Id="rId32" Type="http://schemas.openxmlformats.org/officeDocument/2006/relationships/image" Target="../media/image67.emf"/><Relationship Id="rId37" Type="http://schemas.openxmlformats.org/officeDocument/2006/relationships/customXml" Target="../ink/ink72.xml"/><Relationship Id="rId40" Type="http://schemas.openxmlformats.org/officeDocument/2006/relationships/image" Target="../media/image71.emf"/><Relationship Id="rId45" Type="http://schemas.openxmlformats.org/officeDocument/2006/relationships/image" Target="../media/image52.emf"/><Relationship Id="rId53" Type="http://schemas.openxmlformats.org/officeDocument/2006/relationships/image" Target="../media/image72.emf"/><Relationship Id="rId58" Type="http://schemas.openxmlformats.org/officeDocument/2006/relationships/customXml" Target="../ink/ink83.xml"/><Relationship Id="rId66" Type="http://schemas.openxmlformats.org/officeDocument/2006/relationships/customXml" Target="../ink/ink87.xml"/><Relationship Id="rId74" Type="http://schemas.openxmlformats.org/officeDocument/2006/relationships/customXml" Target="../ink/ink91.xml"/><Relationship Id="rId5" Type="http://schemas.openxmlformats.org/officeDocument/2006/relationships/image" Target="../media/image3.emf"/><Relationship Id="rId61" Type="http://schemas.openxmlformats.org/officeDocument/2006/relationships/image" Target="../media/image76.emf"/><Relationship Id="rId19" Type="http://schemas.openxmlformats.org/officeDocument/2006/relationships/customXml" Target="../ink/ink63.xml"/><Relationship Id="rId14" Type="http://schemas.openxmlformats.org/officeDocument/2006/relationships/image" Target="../media/image50.emf"/><Relationship Id="rId22" Type="http://schemas.openxmlformats.org/officeDocument/2006/relationships/image" Target="../media/image62.emf"/><Relationship Id="rId27" Type="http://schemas.openxmlformats.org/officeDocument/2006/relationships/customXml" Target="../ink/ink67.xml"/><Relationship Id="rId30" Type="http://schemas.openxmlformats.org/officeDocument/2006/relationships/image" Target="../media/image66.emf"/><Relationship Id="rId35" Type="http://schemas.openxmlformats.org/officeDocument/2006/relationships/customXml" Target="../ink/ink71.xml"/><Relationship Id="rId43" Type="http://schemas.openxmlformats.org/officeDocument/2006/relationships/image" Target="../media/image51.emf"/><Relationship Id="rId48" Type="http://schemas.openxmlformats.org/officeDocument/2006/relationships/customXml" Target="../ink/ink78.xml"/><Relationship Id="rId56" Type="http://schemas.openxmlformats.org/officeDocument/2006/relationships/customXml" Target="../ink/ink82.xml"/><Relationship Id="rId64" Type="http://schemas.openxmlformats.org/officeDocument/2006/relationships/customXml" Target="../ink/ink86.xml"/><Relationship Id="rId69" Type="http://schemas.openxmlformats.org/officeDocument/2006/relationships/image" Target="../media/image80.emf"/><Relationship Id="rId8" Type="http://schemas.openxmlformats.org/officeDocument/2006/relationships/image" Target="../media/image58.emf"/><Relationship Id="rId51" Type="http://schemas.openxmlformats.org/officeDocument/2006/relationships/image" Target="../media/image55.emf"/><Relationship Id="rId72" Type="http://schemas.openxmlformats.org/officeDocument/2006/relationships/customXml" Target="../ink/ink90.xml"/><Relationship Id="rId12" Type="http://schemas.openxmlformats.org/officeDocument/2006/relationships/image" Target="../media/image47.emf"/><Relationship Id="rId17" Type="http://schemas.openxmlformats.org/officeDocument/2006/relationships/customXml" Target="../ink/ink62.xml"/><Relationship Id="rId25" Type="http://schemas.openxmlformats.org/officeDocument/2006/relationships/customXml" Target="../ink/ink66.xml"/><Relationship Id="rId33" Type="http://schemas.openxmlformats.org/officeDocument/2006/relationships/customXml" Target="../ink/ink70.xml"/><Relationship Id="rId38" Type="http://schemas.openxmlformats.org/officeDocument/2006/relationships/image" Target="../media/image70.emf"/><Relationship Id="rId46" Type="http://schemas.openxmlformats.org/officeDocument/2006/relationships/customXml" Target="../ink/ink77.xml"/><Relationship Id="rId59" Type="http://schemas.openxmlformats.org/officeDocument/2006/relationships/image" Target="../media/image75.emf"/><Relationship Id="rId67" Type="http://schemas.openxmlformats.org/officeDocument/2006/relationships/image" Target="../media/image79.emf"/><Relationship Id="rId20" Type="http://schemas.openxmlformats.org/officeDocument/2006/relationships/image" Target="../media/image61.emf"/><Relationship Id="rId41" Type="http://schemas.openxmlformats.org/officeDocument/2006/relationships/customXml" Target="../ink/ink74.xml"/><Relationship Id="rId54" Type="http://schemas.openxmlformats.org/officeDocument/2006/relationships/customXml" Target="../ink/ink81.xml"/><Relationship Id="rId62" Type="http://schemas.openxmlformats.org/officeDocument/2006/relationships/customXml" Target="../ink/ink85.xml"/><Relationship Id="rId70" Type="http://schemas.openxmlformats.org/officeDocument/2006/relationships/customXml" Target="../ink/ink8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5" Type="http://schemas.openxmlformats.org/officeDocument/2006/relationships/customXml" Target="../ink/ink61.xml"/><Relationship Id="rId23" Type="http://schemas.openxmlformats.org/officeDocument/2006/relationships/customXml" Target="../ink/ink65.xml"/><Relationship Id="rId28" Type="http://schemas.openxmlformats.org/officeDocument/2006/relationships/image" Target="../media/image65.emf"/><Relationship Id="rId36" Type="http://schemas.openxmlformats.org/officeDocument/2006/relationships/image" Target="../media/image69.emf"/><Relationship Id="rId49" Type="http://schemas.openxmlformats.org/officeDocument/2006/relationships/image" Target="../media/image54.emf"/><Relationship Id="rId57" Type="http://schemas.openxmlformats.org/officeDocument/2006/relationships/image" Target="../media/image74.emf"/><Relationship Id="rId10" Type="http://schemas.openxmlformats.org/officeDocument/2006/relationships/image" Target="../media/image46.emf"/><Relationship Id="rId31" Type="http://schemas.openxmlformats.org/officeDocument/2006/relationships/customXml" Target="../ink/ink69.xml"/><Relationship Id="rId44" Type="http://schemas.openxmlformats.org/officeDocument/2006/relationships/customXml" Target="../ink/ink76.xml"/><Relationship Id="rId52" Type="http://schemas.openxmlformats.org/officeDocument/2006/relationships/customXml" Target="../ink/ink80.xml"/><Relationship Id="rId60" Type="http://schemas.openxmlformats.org/officeDocument/2006/relationships/customXml" Target="../ink/ink84.xml"/><Relationship Id="rId65" Type="http://schemas.openxmlformats.org/officeDocument/2006/relationships/image" Target="../media/image78.emf"/><Relationship Id="rId73" Type="http://schemas.openxmlformats.org/officeDocument/2006/relationships/image" Target="../media/image57.emf"/><Relationship Id="rId9" Type="http://schemas.openxmlformats.org/officeDocument/2006/relationships/customXml" Target="../ink/ink58.xml"/><Relationship Id="rId13" Type="http://schemas.openxmlformats.org/officeDocument/2006/relationships/customXml" Target="../ink/ink60.xml"/><Relationship Id="rId18" Type="http://schemas.openxmlformats.org/officeDocument/2006/relationships/image" Target="../media/image60.emf"/><Relationship Id="rId39" Type="http://schemas.openxmlformats.org/officeDocument/2006/relationships/customXml" Target="../ink/ink73.xml"/><Relationship Id="rId34" Type="http://schemas.openxmlformats.org/officeDocument/2006/relationships/image" Target="../media/image68.emf"/><Relationship Id="rId50" Type="http://schemas.openxmlformats.org/officeDocument/2006/relationships/customXml" Target="../ink/ink79.xml"/><Relationship Id="rId55" Type="http://schemas.openxmlformats.org/officeDocument/2006/relationships/image" Target="../media/image73.emf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7.emf"/><Relationship Id="rId18" Type="http://schemas.openxmlformats.org/officeDocument/2006/relationships/customXml" Target="../ink/ink98.xml"/><Relationship Id="rId26" Type="http://schemas.openxmlformats.org/officeDocument/2006/relationships/customXml" Target="../ink/ink102.xml"/><Relationship Id="rId3" Type="http://schemas.openxmlformats.org/officeDocument/2006/relationships/customXml" Target="../ink/ink92.xml"/><Relationship Id="rId21" Type="http://schemas.openxmlformats.org/officeDocument/2006/relationships/image" Target="../media/image91.emf"/><Relationship Id="rId34" Type="http://schemas.openxmlformats.org/officeDocument/2006/relationships/customXml" Target="../ink/ink106.xml"/><Relationship Id="rId7" Type="http://schemas.openxmlformats.org/officeDocument/2006/relationships/image" Target="../media/image84.png"/><Relationship Id="rId12" Type="http://schemas.openxmlformats.org/officeDocument/2006/relationships/customXml" Target="../ink/ink95.xml"/><Relationship Id="rId17" Type="http://schemas.openxmlformats.org/officeDocument/2006/relationships/image" Target="../media/image89.emf"/><Relationship Id="rId25" Type="http://schemas.openxmlformats.org/officeDocument/2006/relationships/image" Target="../media/image93.emf"/><Relationship Id="rId33" Type="http://schemas.openxmlformats.org/officeDocument/2006/relationships/image" Target="../media/image57.emf"/><Relationship Id="rId2" Type="http://schemas.openxmlformats.org/officeDocument/2006/relationships/image" Target="../media/image8.png"/><Relationship Id="rId16" Type="http://schemas.openxmlformats.org/officeDocument/2006/relationships/customXml" Target="../ink/ink97.xml"/><Relationship Id="rId20" Type="http://schemas.openxmlformats.org/officeDocument/2006/relationships/customXml" Target="../ink/ink99.xml"/><Relationship Id="rId29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11" Type="http://schemas.openxmlformats.org/officeDocument/2006/relationships/image" Target="../media/image86.emf"/><Relationship Id="rId24" Type="http://schemas.openxmlformats.org/officeDocument/2006/relationships/customXml" Target="../ink/ink101.xml"/><Relationship Id="rId32" Type="http://schemas.openxmlformats.org/officeDocument/2006/relationships/customXml" Target="../ink/ink105.xml"/><Relationship Id="rId5" Type="http://schemas.openxmlformats.org/officeDocument/2006/relationships/image" Target="../media/image82.png"/><Relationship Id="rId15" Type="http://schemas.openxmlformats.org/officeDocument/2006/relationships/image" Target="../media/image88.emf"/><Relationship Id="rId23" Type="http://schemas.openxmlformats.org/officeDocument/2006/relationships/image" Target="../media/image92.emf"/><Relationship Id="rId28" Type="http://schemas.openxmlformats.org/officeDocument/2006/relationships/customXml" Target="../ink/ink103.xml"/><Relationship Id="rId10" Type="http://schemas.openxmlformats.org/officeDocument/2006/relationships/customXml" Target="../ink/ink94.xml"/><Relationship Id="rId19" Type="http://schemas.openxmlformats.org/officeDocument/2006/relationships/image" Target="../media/image90.emf"/><Relationship Id="rId31" Type="http://schemas.openxmlformats.org/officeDocument/2006/relationships/image" Target="../media/image96.emf"/><Relationship Id="rId4" Type="http://schemas.openxmlformats.org/officeDocument/2006/relationships/image" Target="../media/image50.emf"/><Relationship Id="rId9" Type="http://schemas.openxmlformats.org/officeDocument/2006/relationships/image" Target="../media/image85.emf"/><Relationship Id="rId14" Type="http://schemas.openxmlformats.org/officeDocument/2006/relationships/customXml" Target="../ink/ink96.xml"/><Relationship Id="rId22" Type="http://schemas.openxmlformats.org/officeDocument/2006/relationships/customXml" Target="../ink/ink100.xml"/><Relationship Id="rId27" Type="http://schemas.openxmlformats.org/officeDocument/2006/relationships/image" Target="../media/image94.emf"/><Relationship Id="rId30" Type="http://schemas.openxmlformats.org/officeDocument/2006/relationships/customXml" Target="../ink/ink104.xml"/><Relationship Id="rId8" Type="http://schemas.openxmlformats.org/officeDocument/2006/relationships/customXml" Target="../ink/ink9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9.xml"/><Relationship Id="rId13" Type="http://schemas.openxmlformats.org/officeDocument/2006/relationships/image" Target="../media/image99.emf"/><Relationship Id="rId18" Type="http://schemas.openxmlformats.org/officeDocument/2006/relationships/customXml" Target="../ink/ink114.xml"/><Relationship Id="rId26" Type="http://schemas.openxmlformats.org/officeDocument/2006/relationships/image" Target="../media/image57.emf"/><Relationship Id="rId3" Type="http://schemas.openxmlformats.org/officeDocument/2006/relationships/customXml" Target="../ink/ink107.xml"/><Relationship Id="rId21" Type="http://schemas.openxmlformats.org/officeDocument/2006/relationships/image" Target="../media/image103.emf"/><Relationship Id="rId7" Type="http://schemas.openxmlformats.org/officeDocument/2006/relationships/image" Target="../media/image84.png"/><Relationship Id="rId12" Type="http://schemas.openxmlformats.org/officeDocument/2006/relationships/customXml" Target="../ink/ink111.xml"/><Relationship Id="rId17" Type="http://schemas.openxmlformats.org/officeDocument/2006/relationships/image" Target="../media/image101.emf"/><Relationship Id="rId25" Type="http://schemas.openxmlformats.org/officeDocument/2006/relationships/customXml" Target="../ink/ink117.xml"/><Relationship Id="rId2" Type="http://schemas.openxmlformats.org/officeDocument/2006/relationships/image" Target="../media/image8.png"/><Relationship Id="rId16" Type="http://schemas.openxmlformats.org/officeDocument/2006/relationships/customXml" Target="../ink/ink113.xml"/><Relationship Id="rId20" Type="http://schemas.openxmlformats.org/officeDocument/2006/relationships/customXml" Target="../ink/ink1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png"/><Relationship Id="rId11" Type="http://schemas.openxmlformats.org/officeDocument/2006/relationships/image" Target="../media/image98.emf"/><Relationship Id="rId24" Type="http://schemas.openxmlformats.org/officeDocument/2006/relationships/image" Target="../media/image105.png"/><Relationship Id="rId5" Type="http://schemas.openxmlformats.org/officeDocument/2006/relationships/customXml" Target="../ink/ink108.xml"/><Relationship Id="rId15" Type="http://schemas.openxmlformats.org/officeDocument/2006/relationships/image" Target="../media/image100.emf"/><Relationship Id="rId23" Type="http://schemas.openxmlformats.org/officeDocument/2006/relationships/image" Target="../media/image104.emf"/><Relationship Id="rId10" Type="http://schemas.openxmlformats.org/officeDocument/2006/relationships/customXml" Target="../ink/ink110.xml"/><Relationship Id="rId19" Type="http://schemas.openxmlformats.org/officeDocument/2006/relationships/image" Target="../media/image102.emf"/><Relationship Id="rId4" Type="http://schemas.openxmlformats.org/officeDocument/2006/relationships/image" Target="../media/image50.emf"/><Relationship Id="rId9" Type="http://schemas.openxmlformats.org/officeDocument/2006/relationships/image" Target="../media/image97.emf"/><Relationship Id="rId14" Type="http://schemas.openxmlformats.org/officeDocument/2006/relationships/customXml" Target="../ink/ink112.xml"/><Relationship Id="rId22" Type="http://schemas.openxmlformats.org/officeDocument/2006/relationships/customXml" Target="../ink/ink116.xml"/><Relationship Id="rId27" Type="http://schemas.openxmlformats.org/officeDocument/2006/relationships/customXml" Target="../ink/ink118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23.xml"/><Relationship Id="rId18" Type="http://schemas.openxmlformats.org/officeDocument/2006/relationships/image" Target="../media/image49.emf"/><Relationship Id="rId26" Type="http://schemas.openxmlformats.org/officeDocument/2006/relationships/customXml" Target="../ink/ink130.xml"/><Relationship Id="rId21" Type="http://schemas.openxmlformats.org/officeDocument/2006/relationships/image" Target="../media/image106.emf"/><Relationship Id="rId34" Type="http://schemas.openxmlformats.org/officeDocument/2006/relationships/customXml" Target="../ink/ink134.xml"/><Relationship Id="rId7" Type="http://schemas.openxmlformats.org/officeDocument/2006/relationships/customXml" Target="../ink/ink120.xml"/><Relationship Id="rId12" Type="http://schemas.openxmlformats.org/officeDocument/2006/relationships/image" Target="../media/image46.emf"/><Relationship Id="rId17" Type="http://schemas.openxmlformats.org/officeDocument/2006/relationships/customXml" Target="../ink/ink125.xml"/><Relationship Id="rId25" Type="http://schemas.openxmlformats.org/officeDocument/2006/relationships/image" Target="../media/image108.emf"/><Relationship Id="rId33" Type="http://schemas.openxmlformats.org/officeDocument/2006/relationships/image" Target="../media/image112.emf"/><Relationship Id="rId38" Type="http://schemas.openxmlformats.org/officeDocument/2006/relationships/customXml" Target="../ink/ink136.xml"/><Relationship Id="rId2" Type="http://schemas.openxmlformats.org/officeDocument/2006/relationships/image" Target="../media/image8.png"/><Relationship Id="rId16" Type="http://schemas.openxmlformats.org/officeDocument/2006/relationships/image" Target="../media/image48.emf"/><Relationship Id="rId20" Type="http://schemas.openxmlformats.org/officeDocument/2006/relationships/customXml" Target="../ink/ink127.xml"/><Relationship Id="rId29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4.png"/><Relationship Id="rId11" Type="http://schemas.openxmlformats.org/officeDocument/2006/relationships/customXml" Target="../ink/ink122.xml"/><Relationship Id="rId24" Type="http://schemas.openxmlformats.org/officeDocument/2006/relationships/customXml" Target="../ink/ink129.xml"/><Relationship Id="rId32" Type="http://schemas.openxmlformats.org/officeDocument/2006/relationships/customXml" Target="../ink/ink133.xml"/><Relationship Id="rId37" Type="http://schemas.openxmlformats.org/officeDocument/2006/relationships/image" Target="../media/image57.emf"/><Relationship Id="rId5" Type="http://schemas.openxmlformats.org/officeDocument/2006/relationships/image" Target="../media/image83.png"/><Relationship Id="rId15" Type="http://schemas.openxmlformats.org/officeDocument/2006/relationships/customXml" Target="../ink/ink124.xml"/><Relationship Id="rId23" Type="http://schemas.openxmlformats.org/officeDocument/2006/relationships/image" Target="../media/image107.emf"/><Relationship Id="rId28" Type="http://schemas.openxmlformats.org/officeDocument/2006/relationships/customXml" Target="../ink/ink131.xml"/><Relationship Id="rId36" Type="http://schemas.openxmlformats.org/officeDocument/2006/relationships/customXml" Target="../ink/ink135.xml"/><Relationship Id="rId10" Type="http://schemas.openxmlformats.org/officeDocument/2006/relationships/image" Target="../media/image11.emf"/><Relationship Id="rId19" Type="http://schemas.openxmlformats.org/officeDocument/2006/relationships/customXml" Target="../ink/ink126.xml"/><Relationship Id="rId31" Type="http://schemas.openxmlformats.org/officeDocument/2006/relationships/image" Target="../media/image111.emf"/><Relationship Id="rId4" Type="http://schemas.openxmlformats.org/officeDocument/2006/relationships/image" Target="../media/image50.emf"/><Relationship Id="rId9" Type="http://schemas.openxmlformats.org/officeDocument/2006/relationships/customXml" Target="../ink/ink121.xml"/><Relationship Id="rId14" Type="http://schemas.openxmlformats.org/officeDocument/2006/relationships/image" Target="../media/image47.emf"/><Relationship Id="rId22" Type="http://schemas.openxmlformats.org/officeDocument/2006/relationships/customXml" Target="../ink/ink128.xml"/><Relationship Id="rId27" Type="http://schemas.openxmlformats.org/officeDocument/2006/relationships/image" Target="../media/image109.emf"/><Relationship Id="rId30" Type="http://schemas.openxmlformats.org/officeDocument/2006/relationships/customXml" Target="../ink/ink132.xml"/><Relationship Id="rId35" Type="http://schemas.openxmlformats.org/officeDocument/2006/relationships/image" Target="../media/image113.emf"/><Relationship Id="rId8" Type="http://schemas.openxmlformats.org/officeDocument/2006/relationships/image" Target="../media/image9.emf"/><Relationship Id="rId3" Type="http://schemas.openxmlformats.org/officeDocument/2006/relationships/customXml" Target="../ink/ink1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2AF5F-DAB6-4DAE-B951-BF6932E2E1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29199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n-IN" dirty="0"/>
            </a:br>
            <a:r>
              <a:rPr lang="en-IN" dirty="0"/>
              <a:t>3.6: Low-Fidelity Prototyping: Paper &amp; Sketches</a:t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4C8BF4-61DA-46EC-A5FB-BE89471E4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39603"/>
            <a:ext cx="9144000" cy="1655762"/>
          </a:xfrm>
        </p:spPr>
        <p:txBody>
          <a:bodyPr/>
          <a:lstStyle/>
          <a:p>
            <a:r>
              <a:rPr lang="en-IN" dirty="0" err="1"/>
              <a:t>Minal</a:t>
            </a:r>
            <a:r>
              <a:rPr lang="en-IN" dirty="0"/>
              <a:t> Bombatkar</a:t>
            </a:r>
          </a:p>
        </p:txBody>
      </p:sp>
    </p:spTree>
    <p:extLst>
      <p:ext uri="{BB962C8B-B14F-4D97-AF65-F5344CB8AC3E}">
        <p14:creationId xmlns:p14="http://schemas.microsoft.com/office/powerpoint/2010/main" val="99415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60F3-C8BE-46DE-A07C-8AF87A7A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285" y="365125"/>
            <a:ext cx="4537757" cy="1325563"/>
          </a:xfrm>
        </p:spPr>
        <p:txBody>
          <a:bodyPr/>
          <a:lstStyle/>
          <a:p>
            <a:r>
              <a:rPr lang="en-IN" dirty="0"/>
              <a:t>Video call: Desktop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9CC64B-1CCE-44B0-AF06-70034FCA1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83" y="1856849"/>
            <a:ext cx="5854271" cy="388760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65216B1-F957-4923-82B4-B2407350C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046" y="1856849"/>
            <a:ext cx="5854271" cy="388760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4787FCD-D052-4D6D-AF5C-10EF00E8710C}"/>
                  </a:ext>
                </a:extLst>
              </p14:cNvPr>
              <p14:cNvContentPartPr/>
              <p14:nvPr/>
            </p14:nvContentPartPr>
            <p14:xfrm>
              <a:off x="160683" y="2061132"/>
              <a:ext cx="5890320" cy="6350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4787FCD-D052-4D6D-AF5C-10EF00E8710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683" y="2052132"/>
                <a:ext cx="5907960" cy="65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3ED16D8-EB9E-47D8-A73A-295E1CF35C0C}"/>
                  </a:ext>
                </a:extLst>
              </p14:cNvPr>
              <p14:cNvContentPartPr/>
              <p14:nvPr/>
            </p14:nvContentPartPr>
            <p14:xfrm>
              <a:off x="6159021" y="2061132"/>
              <a:ext cx="5890320" cy="635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3ED16D8-EB9E-47D8-A73A-295E1CF35C0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50021" y="2052132"/>
                <a:ext cx="5907960" cy="6526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71E4404-7C53-4AB1-8715-B08BDF0192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5787" y="2731233"/>
            <a:ext cx="2188654" cy="438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FA6AFF-A267-46CD-A188-791D0AD643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4441" y="2749522"/>
            <a:ext cx="548688" cy="40237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2C4FC49C-88CD-4AAF-94ED-DCC86D0BC2F3}"/>
                  </a:ext>
                </a:extLst>
              </p14:cNvPr>
              <p14:cNvContentPartPr/>
              <p14:nvPr/>
            </p14:nvContentPartPr>
            <p14:xfrm>
              <a:off x="2758475" y="3440019"/>
              <a:ext cx="323280" cy="38268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2C4FC49C-88CD-4AAF-94ED-DCC86D0BC2F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49475" y="3431019"/>
                <a:ext cx="34092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1CBDD50-5324-4C85-89E0-582C6B160B7E}"/>
                  </a:ext>
                </a:extLst>
              </p14:cNvPr>
              <p14:cNvContentPartPr/>
              <p14:nvPr/>
            </p14:nvContentPartPr>
            <p14:xfrm>
              <a:off x="2972675" y="3674019"/>
              <a:ext cx="476640" cy="52524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1CBDD50-5324-4C85-89E0-582C6B160B7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63675" y="3665019"/>
                <a:ext cx="494280" cy="54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F18A46A5-8CFB-4047-8BFD-7A9406C734E2}"/>
                  </a:ext>
                </a:extLst>
              </p14:cNvPr>
              <p14:cNvContentPartPr/>
              <p14:nvPr/>
            </p14:nvContentPartPr>
            <p14:xfrm>
              <a:off x="201755" y="2690859"/>
              <a:ext cx="398520" cy="40680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F18A46A5-8CFB-4047-8BFD-7A9406C734E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2755" y="2681859"/>
                <a:ext cx="416160" cy="42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BF4CB141-575A-44BE-B507-D4FC921358DC}"/>
                  </a:ext>
                </a:extLst>
              </p14:cNvPr>
              <p14:cNvContentPartPr/>
              <p14:nvPr/>
            </p14:nvContentPartPr>
            <p14:xfrm>
              <a:off x="3890315" y="5305899"/>
              <a:ext cx="403200" cy="16236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BF4CB141-575A-44BE-B507-D4FC921358D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81315" y="5296899"/>
                <a:ext cx="420840" cy="1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8691D993-9076-4232-AC2D-AA79BF06C1BD}"/>
                  </a:ext>
                </a:extLst>
              </p14:cNvPr>
              <p14:cNvContentPartPr/>
              <p14:nvPr/>
            </p14:nvContentPartPr>
            <p14:xfrm>
              <a:off x="941915" y="2656659"/>
              <a:ext cx="4910400" cy="2848680"/>
            </p14:xfrm>
          </p:contentPart>
        </mc:Choice>
        <mc:Fallback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8691D993-9076-4232-AC2D-AA79BF06C1B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32915" y="2647659"/>
                <a:ext cx="4928040" cy="28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41" name="Ink 340">
                <a:extLst>
                  <a:ext uri="{FF2B5EF4-FFF2-40B4-BE49-F238E27FC236}">
                    <a16:creationId xmlns:a16="http://schemas.microsoft.com/office/drawing/2014/main" id="{53935BC3-DD15-402B-93BE-CB6B898CDE58}"/>
                  </a:ext>
                </a:extLst>
              </p14:cNvPr>
              <p14:cNvContentPartPr/>
              <p14:nvPr/>
            </p14:nvContentPartPr>
            <p14:xfrm>
              <a:off x="7643315" y="5259819"/>
              <a:ext cx="1029240" cy="266760"/>
            </p14:xfrm>
          </p:contentPart>
        </mc:Choice>
        <mc:Fallback>
          <p:pic>
            <p:nvPicPr>
              <p:cNvPr id="341" name="Ink 340">
                <a:extLst>
                  <a:ext uri="{FF2B5EF4-FFF2-40B4-BE49-F238E27FC236}">
                    <a16:creationId xmlns:a16="http://schemas.microsoft.com/office/drawing/2014/main" id="{53935BC3-DD15-402B-93BE-CB6B898CDE5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634315" y="5250819"/>
                <a:ext cx="104688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76" name="Ink 375">
                <a:extLst>
                  <a:ext uri="{FF2B5EF4-FFF2-40B4-BE49-F238E27FC236}">
                    <a16:creationId xmlns:a16="http://schemas.microsoft.com/office/drawing/2014/main" id="{2134B128-E5A8-4DD0-8F77-9371A1701E64}"/>
                  </a:ext>
                </a:extLst>
              </p14:cNvPr>
              <p14:cNvContentPartPr/>
              <p14:nvPr/>
            </p14:nvContentPartPr>
            <p14:xfrm>
              <a:off x="6192515" y="3159939"/>
              <a:ext cx="5852160" cy="2341080"/>
            </p14:xfrm>
          </p:contentPart>
        </mc:Choice>
        <mc:Fallback>
          <p:pic>
            <p:nvPicPr>
              <p:cNvPr id="376" name="Ink 375">
                <a:extLst>
                  <a:ext uri="{FF2B5EF4-FFF2-40B4-BE49-F238E27FC236}">
                    <a16:creationId xmlns:a16="http://schemas.microsoft.com/office/drawing/2014/main" id="{2134B128-E5A8-4DD0-8F77-9371A1701E6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83515" y="3150939"/>
                <a:ext cx="5869800" cy="23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83" name="Ink 382">
                <a:extLst>
                  <a:ext uri="{FF2B5EF4-FFF2-40B4-BE49-F238E27FC236}">
                    <a16:creationId xmlns:a16="http://schemas.microsoft.com/office/drawing/2014/main" id="{96F4D929-9621-4C9C-BF51-74B7A4592192}"/>
                  </a:ext>
                </a:extLst>
              </p14:cNvPr>
              <p14:cNvContentPartPr/>
              <p14:nvPr/>
            </p14:nvContentPartPr>
            <p14:xfrm>
              <a:off x="6415355" y="2735139"/>
              <a:ext cx="406080" cy="398160"/>
            </p14:xfrm>
          </p:contentPart>
        </mc:Choice>
        <mc:Fallback>
          <p:pic>
            <p:nvPicPr>
              <p:cNvPr id="383" name="Ink 382">
                <a:extLst>
                  <a:ext uri="{FF2B5EF4-FFF2-40B4-BE49-F238E27FC236}">
                    <a16:creationId xmlns:a16="http://schemas.microsoft.com/office/drawing/2014/main" id="{96F4D929-9621-4C9C-BF51-74B7A459219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06355" y="2726139"/>
                <a:ext cx="423720" cy="415800"/>
              </a:xfrm>
              <a:prstGeom prst="rect">
                <a:avLst/>
              </a:prstGeom>
            </p:spPr>
          </p:pic>
        </mc:Fallback>
      </mc:AlternateContent>
      <p:cxnSp>
        <p:nvCxnSpPr>
          <p:cNvPr id="385" name="Straight Arrow Connector 384">
            <a:extLst>
              <a:ext uri="{FF2B5EF4-FFF2-40B4-BE49-F238E27FC236}">
                <a16:creationId xmlns:a16="http://schemas.microsoft.com/office/drawing/2014/main" id="{1C5610D2-108C-4F15-B61A-B38EC3612C6E}"/>
              </a:ext>
            </a:extLst>
          </p:cNvPr>
          <p:cNvCxnSpPr>
            <a:cxnSpLocks/>
          </p:cNvCxnSpPr>
          <p:nvPr/>
        </p:nvCxnSpPr>
        <p:spPr>
          <a:xfrm flipV="1">
            <a:off x="4243482" y="4207787"/>
            <a:ext cx="2171873" cy="114613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063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60F3-C8BE-46DE-A07C-8AF87A7A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855" y="365125"/>
            <a:ext cx="7651788" cy="1325563"/>
          </a:xfrm>
        </p:spPr>
        <p:txBody>
          <a:bodyPr/>
          <a:lstStyle/>
          <a:p>
            <a:r>
              <a:rPr lang="en-IN" dirty="0"/>
              <a:t>Search for yoga expert: Mobile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C06DDB-79E0-44FD-8694-245808D295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1" t="1501" r="60691" b="77112"/>
          <a:stretch/>
        </p:blipFill>
        <p:spPr>
          <a:xfrm>
            <a:off x="1035961" y="1824730"/>
            <a:ext cx="1911047" cy="33820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51125E-BC94-4880-8F8A-BFF612577F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01" t="1130" r="4322" b="77508"/>
          <a:stretch/>
        </p:blipFill>
        <p:spPr>
          <a:xfrm>
            <a:off x="3697861" y="1824730"/>
            <a:ext cx="2053192" cy="35382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D0DEB4-A3D9-455D-9001-0A34FC468A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9" t="52951" r="75810" b="19415"/>
          <a:stretch/>
        </p:blipFill>
        <p:spPr>
          <a:xfrm>
            <a:off x="6562461" y="1824730"/>
            <a:ext cx="2148558" cy="35005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5440A8-AA09-4BB6-B848-05A7767860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43" t="1415" r="24017" b="76899"/>
          <a:stretch/>
        </p:blipFill>
        <p:spPr>
          <a:xfrm>
            <a:off x="9304305" y="1725293"/>
            <a:ext cx="1960867" cy="3599962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D1D5558-4B9E-4101-965E-ADA3E7AAC30F}"/>
              </a:ext>
            </a:extLst>
          </p:cNvPr>
          <p:cNvCxnSpPr/>
          <p:nvPr/>
        </p:nvCxnSpPr>
        <p:spPr>
          <a:xfrm>
            <a:off x="1991485" y="2350513"/>
            <a:ext cx="1789531" cy="20756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9C7DE89-3292-471A-90B1-2C5161910F64}"/>
              </a:ext>
            </a:extLst>
          </p:cNvPr>
          <p:cNvCxnSpPr>
            <a:cxnSpLocks/>
          </p:cNvCxnSpPr>
          <p:nvPr/>
        </p:nvCxnSpPr>
        <p:spPr>
          <a:xfrm>
            <a:off x="5554645" y="2508523"/>
            <a:ext cx="1126646" cy="44785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6987A91-3027-4203-A965-E2BE3838D59A}"/>
              </a:ext>
            </a:extLst>
          </p:cNvPr>
          <p:cNvCxnSpPr>
            <a:cxnSpLocks/>
          </p:cNvCxnSpPr>
          <p:nvPr/>
        </p:nvCxnSpPr>
        <p:spPr>
          <a:xfrm flipV="1">
            <a:off x="8257649" y="3096618"/>
            <a:ext cx="1537090" cy="33238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B01BDD32-EA15-4E79-9EE5-B4B7A58F4E10}"/>
                  </a:ext>
                </a:extLst>
              </p14:cNvPr>
              <p14:cNvContentPartPr/>
              <p14:nvPr/>
            </p14:nvContentPartPr>
            <p14:xfrm>
              <a:off x="4579355" y="5638539"/>
              <a:ext cx="3600" cy="25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B01BDD32-EA15-4E79-9EE5-B4B7A58F4E1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70355" y="5629539"/>
                <a:ext cx="21240" cy="2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2B0C2C91-6F16-4731-B836-89AF5E031B9E}"/>
                  </a:ext>
                </a:extLst>
              </p14:cNvPr>
              <p14:cNvContentPartPr/>
              <p14:nvPr/>
            </p14:nvContentPartPr>
            <p14:xfrm>
              <a:off x="8032835" y="3896139"/>
              <a:ext cx="104400" cy="7560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2B0C2C91-6F16-4731-B836-89AF5E031B9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013755" y="3877059"/>
                <a:ext cx="14220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388A817-4986-4E33-91A1-3A608574835A}"/>
                  </a:ext>
                </a:extLst>
              </p14:cNvPr>
              <p14:cNvContentPartPr/>
              <p14:nvPr/>
            </p14:nvContentPartPr>
            <p14:xfrm>
              <a:off x="8470955" y="2463699"/>
              <a:ext cx="50400" cy="25909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388A817-4986-4E33-91A1-3A608574835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461955" y="2454699"/>
                <a:ext cx="68040" cy="260856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1B9DD3D1-AD83-49D8-B770-68F10BED1475}"/>
              </a:ext>
            </a:extLst>
          </p:cNvPr>
          <p:cNvSpPr txBox="1"/>
          <p:nvPr/>
        </p:nvSpPr>
        <p:spPr>
          <a:xfrm>
            <a:off x="3778142" y="5519437"/>
            <a:ext cx="197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Search yoga expert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7E30AD-0A73-443C-8162-AB75AB8FE2BB}"/>
              </a:ext>
            </a:extLst>
          </p:cNvPr>
          <p:cNvSpPr txBox="1"/>
          <p:nvPr/>
        </p:nvSpPr>
        <p:spPr>
          <a:xfrm>
            <a:off x="1745587" y="5477655"/>
            <a:ext cx="796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Home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7C3AFE-9813-4432-9C2C-06B5DCD3D6FE}"/>
              </a:ext>
            </a:extLst>
          </p:cNvPr>
          <p:cNvSpPr txBox="1"/>
          <p:nvPr/>
        </p:nvSpPr>
        <p:spPr>
          <a:xfrm>
            <a:off x="6681291" y="5595566"/>
            <a:ext cx="1819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Result for search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F8BB766-41E6-4F3E-8E40-A187D9E49F72}"/>
              </a:ext>
            </a:extLst>
          </p:cNvPr>
          <p:cNvSpPr txBox="1"/>
          <p:nvPr/>
        </p:nvSpPr>
        <p:spPr>
          <a:xfrm>
            <a:off x="9310048" y="5519437"/>
            <a:ext cx="2156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Yoga expert profile</a:t>
            </a:r>
          </a:p>
        </p:txBody>
      </p:sp>
    </p:spTree>
    <p:extLst>
      <p:ext uri="{BB962C8B-B14F-4D97-AF65-F5344CB8AC3E}">
        <p14:creationId xmlns:p14="http://schemas.microsoft.com/office/powerpoint/2010/main" val="3640982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60F3-C8BE-46DE-A07C-8AF87A7A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3477" y="365125"/>
            <a:ext cx="6883945" cy="1325563"/>
          </a:xfrm>
        </p:spPr>
        <p:txBody>
          <a:bodyPr/>
          <a:lstStyle/>
          <a:p>
            <a:r>
              <a:rPr lang="en-IN" dirty="0"/>
              <a:t>Book the yoga expert: Mobile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6E3650-E395-4294-8A4B-E132D736B2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1" t="52621" r="52396" b="19019"/>
          <a:stretch/>
        </p:blipFill>
        <p:spPr>
          <a:xfrm>
            <a:off x="3491312" y="1690689"/>
            <a:ext cx="1959942" cy="36666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BEE595-34FE-4730-989E-2724928030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43" t="1415" r="24017" b="76899"/>
          <a:stretch/>
        </p:blipFill>
        <p:spPr>
          <a:xfrm>
            <a:off x="995505" y="1774241"/>
            <a:ext cx="1960867" cy="36055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5F45703-7207-4EC7-AA20-5AB4ED36A0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52" t="25129" r="38746" b="48759"/>
          <a:stretch/>
        </p:blipFill>
        <p:spPr>
          <a:xfrm>
            <a:off x="5986194" y="1643178"/>
            <a:ext cx="1909588" cy="38620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3E0E51E-01CC-46B3-9585-27D0BBE08746}"/>
              </a:ext>
            </a:extLst>
          </p:cNvPr>
          <p:cNvCxnSpPr>
            <a:cxnSpLocks/>
          </p:cNvCxnSpPr>
          <p:nvPr/>
        </p:nvCxnSpPr>
        <p:spPr>
          <a:xfrm flipV="1">
            <a:off x="7309591" y="3574223"/>
            <a:ext cx="1218017" cy="1352132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A42DFFF-2844-4040-B80E-AA52EC2CD176}"/>
              </a:ext>
            </a:extLst>
          </p:cNvPr>
          <p:cNvCxnSpPr>
            <a:cxnSpLocks/>
          </p:cNvCxnSpPr>
          <p:nvPr/>
        </p:nvCxnSpPr>
        <p:spPr>
          <a:xfrm flipV="1">
            <a:off x="5141951" y="3853944"/>
            <a:ext cx="1230800" cy="107240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820F080-B428-4D93-9250-E2A5D5CECBEA}"/>
              </a:ext>
            </a:extLst>
          </p:cNvPr>
          <p:cNvCxnSpPr>
            <a:cxnSpLocks/>
          </p:cNvCxnSpPr>
          <p:nvPr/>
        </p:nvCxnSpPr>
        <p:spPr>
          <a:xfrm flipV="1">
            <a:off x="1991485" y="4299925"/>
            <a:ext cx="1789531" cy="257180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031582C-4507-4714-A5E9-F0646B21A3A4}"/>
              </a:ext>
            </a:extLst>
          </p:cNvPr>
          <p:cNvSpPr/>
          <p:nvPr/>
        </p:nvSpPr>
        <p:spPr>
          <a:xfrm>
            <a:off x="8588584" y="1920690"/>
            <a:ext cx="1854227" cy="3474525"/>
          </a:xfrm>
          <a:prstGeom prst="roundRect">
            <a:avLst>
              <a:gd name="adj" fmla="val 8951"/>
            </a:avLst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A72C552-CD5A-4B19-9528-02ED5469DABC}"/>
                  </a:ext>
                </a:extLst>
              </p14:cNvPr>
              <p14:cNvContentPartPr/>
              <p14:nvPr/>
            </p14:nvContentPartPr>
            <p14:xfrm>
              <a:off x="8588584" y="2398861"/>
              <a:ext cx="1773360" cy="374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A72C552-CD5A-4B19-9528-02ED5469DAB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69504" y="2379781"/>
                <a:ext cx="181116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48B3E86-7D2D-410A-8A05-6BAFA5FB710D}"/>
                  </a:ext>
                </a:extLst>
              </p14:cNvPr>
              <p14:cNvContentPartPr/>
              <p14:nvPr/>
            </p14:nvContentPartPr>
            <p14:xfrm>
              <a:off x="8682544" y="2136421"/>
              <a:ext cx="365040" cy="17928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48B3E86-7D2D-410A-8A05-6BAFA5FB710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663464" y="2117341"/>
                <a:ext cx="402840" cy="21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92084049-D016-46D4-94E8-EDD4AB0A5C5C}"/>
                  </a:ext>
                </a:extLst>
              </p14:cNvPr>
              <p14:cNvContentPartPr/>
              <p14:nvPr/>
            </p14:nvContentPartPr>
            <p14:xfrm>
              <a:off x="10132984" y="2149381"/>
              <a:ext cx="117000" cy="1224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92084049-D016-46D4-94E8-EDD4AB0A5C5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113904" y="2130301"/>
                <a:ext cx="154800" cy="16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4EC7EF91-E4A6-404D-8891-77CFD4FBD3A8}"/>
                  </a:ext>
                </a:extLst>
              </p14:cNvPr>
              <p14:cNvContentPartPr/>
              <p14:nvPr/>
            </p14:nvContentPartPr>
            <p14:xfrm>
              <a:off x="8717464" y="2579941"/>
              <a:ext cx="352440" cy="34992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4EC7EF91-E4A6-404D-8891-77CFD4FBD3A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698384" y="2560861"/>
                <a:ext cx="39024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F4AEC15B-4459-46E6-92AD-8E98D6C44D69}"/>
                  </a:ext>
                </a:extLst>
              </p14:cNvPr>
              <p14:cNvContentPartPr/>
              <p14:nvPr/>
            </p14:nvContentPartPr>
            <p14:xfrm>
              <a:off x="9250264" y="2631061"/>
              <a:ext cx="272160" cy="12960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F4AEC15B-4459-46E6-92AD-8E98D6C44D6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231184" y="2611981"/>
                <a:ext cx="30996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67FBC469-F957-4C90-970C-530DE308912E}"/>
                  </a:ext>
                </a:extLst>
              </p14:cNvPr>
              <p14:cNvContentPartPr/>
              <p14:nvPr/>
            </p14:nvContentPartPr>
            <p14:xfrm>
              <a:off x="9649864" y="2575621"/>
              <a:ext cx="510480" cy="16380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67FBC469-F957-4C90-970C-530DE308912E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630784" y="2556541"/>
                <a:ext cx="54828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55EB3127-B77C-4773-AF79-849243B087D9}"/>
                  </a:ext>
                </a:extLst>
              </p14:cNvPr>
              <p14:cNvContentPartPr/>
              <p14:nvPr/>
            </p14:nvContentPartPr>
            <p14:xfrm>
              <a:off x="9443944" y="3476701"/>
              <a:ext cx="652680" cy="15228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55EB3127-B77C-4773-AF79-849243B087D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24864" y="3457621"/>
                <a:ext cx="69048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6541A8A0-EA1C-46C9-A77F-13B1EE9BFB17}"/>
                  </a:ext>
                </a:extLst>
              </p14:cNvPr>
              <p14:cNvContentPartPr/>
              <p14:nvPr/>
            </p14:nvContentPartPr>
            <p14:xfrm>
              <a:off x="8999344" y="3767941"/>
              <a:ext cx="824040" cy="27144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6541A8A0-EA1C-46C9-A77F-13B1EE9BFB1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980264" y="3748861"/>
                <a:ext cx="86184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A8BE72B3-24B5-43CB-9050-4164C0FE1523}"/>
                  </a:ext>
                </a:extLst>
              </p14:cNvPr>
              <p14:cNvContentPartPr/>
              <p14:nvPr/>
            </p14:nvContentPartPr>
            <p14:xfrm>
              <a:off x="9947224" y="3776581"/>
              <a:ext cx="281880" cy="13248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A8BE72B3-24B5-43CB-9050-4164C0FE152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928144" y="3757501"/>
                <a:ext cx="31968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44586031-5CD5-43D4-9432-AA1A288BD9AA}"/>
                  </a:ext>
                </a:extLst>
              </p14:cNvPr>
              <p14:cNvContentPartPr/>
              <p14:nvPr/>
            </p14:nvContentPartPr>
            <p14:xfrm>
              <a:off x="8677235" y="2953621"/>
              <a:ext cx="1704600" cy="137448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44586031-5CD5-43D4-9432-AA1A288BD9AA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658155" y="2934541"/>
                <a:ext cx="1742400" cy="14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604C4799-76A2-43DB-AE1B-233AD38FD55C}"/>
                  </a:ext>
                </a:extLst>
              </p14:cNvPr>
              <p14:cNvContentPartPr/>
              <p14:nvPr/>
            </p14:nvContentPartPr>
            <p14:xfrm>
              <a:off x="8670755" y="2927701"/>
              <a:ext cx="1669680" cy="19692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604C4799-76A2-43DB-AE1B-233AD38FD55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651675" y="2908621"/>
                <a:ext cx="170748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7DA8746F-E0F8-4EAF-98C6-E55D98F79885}"/>
                  </a:ext>
                </a:extLst>
              </p14:cNvPr>
              <p14:cNvContentPartPr/>
              <p14:nvPr/>
            </p14:nvContentPartPr>
            <p14:xfrm>
              <a:off x="8677595" y="2929501"/>
              <a:ext cx="1664640" cy="18504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7DA8746F-E0F8-4EAF-98C6-E55D98F79885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658515" y="2910421"/>
                <a:ext cx="170244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B6012F25-08AD-468B-B579-BFBCFFAC7AFE}"/>
                  </a:ext>
                </a:extLst>
              </p14:cNvPr>
              <p14:cNvContentPartPr/>
              <p14:nvPr/>
            </p14:nvContentPartPr>
            <p14:xfrm>
              <a:off x="8896115" y="4454461"/>
              <a:ext cx="1272960" cy="831960"/>
            </p14:xfrm>
          </p:contentPart>
        </mc:Choice>
        <mc:Fallback xmlns=""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B6012F25-08AD-468B-B579-BFBCFFAC7AF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877035" y="4435381"/>
                <a:ext cx="1310760" cy="86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BD5FE302-AAE4-403C-9F90-63FB6597EF7A}"/>
                  </a:ext>
                </a:extLst>
              </p14:cNvPr>
              <p14:cNvContentPartPr/>
              <p14:nvPr/>
            </p14:nvContentPartPr>
            <p14:xfrm>
              <a:off x="1464995" y="2927739"/>
              <a:ext cx="120240" cy="9612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BD5FE302-AAE4-403C-9F90-63FB6597EF7A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445915" y="2908659"/>
                <a:ext cx="15804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C04791E-4310-4555-B65C-AEE4DE8F26CF}"/>
                  </a:ext>
                </a:extLst>
              </p14:cNvPr>
              <p14:cNvContentPartPr/>
              <p14:nvPr/>
            </p14:nvContentPartPr>
            <p14:xfrm>
              <a:off x="9052715" y="5030139"/>
              <a:ext cx="384120" cy="18900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C04791E-4310-4555-B65C-AEE4DE8F26CF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043715" y="5021139"/>
                <a:ext cx="401760" cy="20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431567FA-26E5-438D-8422-98BF5C1E6596}"/>
                  </a:ext>
                </a:extLst>
              </p14:cNvPr>
              <p14:cNvContentPartPr/>
              <p14:nvPr/>
            </p14:nvContentPartPr>
            <p14:xfrm>
              <a:off x="9615395" y="5021499"/>
              <a:ext cx="328320" cy="13104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431567FA-26E5-438D-8422-98BF5C1E6596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606395" y="5012499"/>
                <a:ext cx="345960" cy="14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9969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60F3-C8BE-46DE-A07C-8AF87A7A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285" y="365125"/>
            <a:ext cx="4303431" cy="1325563"/>
          </a:xfrm>
        </p:spPr>
        <p:txBody>
          <a:bodyPr/>
          <a:lstStyle/>
          <a:p>
            <a:r>
              <a:rPr lang="en-IN" dirty="0"/>
              <a:t>Video call: Mobile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F45703-7207-4EC7-AA20-5AB4ED36A0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76" t="25031" r="19964" b="48350"/>
          <a:stretch/>
        </p:blipFill>
        <p:spPr>
          <a:xfrm>
            <a:off x="3572508" y="1707199"/>
            <a:ext cx="2055063" cy="34995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9804D9-79AD-482E-92C6-C1BC342C3F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1" t="1501" r="60691" b="77112"/>
          <a:stretch/>
        </p:blipFill>
        <p:spPr>
          <a:xfrm>
            <a:off x="1035961" y="1707199"/>
            <a:ext cx="1911047" cy="338205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2827110-C21B-4399-8C02-C5D5B026A5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18" t="25031" r="1575" b="48350"/>
          <a:stretch/>
        </p:blipFill>
        <p:spPr>
          <a:xfrm>
            <a:off x="6194422" y="1752205"/>
            <a:ext cx="1920429" cy="3409578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9A48A90-A158-444D-B14C-6838B526621A}"/>
              </a:ext>
            </a:extLst>
          </p:cNvPr>
          <p:cNvCxnSpPr>
            <a:cxnSpLocks/>
          </p:cNvCxnSpPr>
          <p:nvPr/>
        </p:nvCxnSpPr>
        <p:spPr>
          <a:xfrm flipV="1">
            <a:off x="2591736" y="2743200"/>
            <a:ext cx="1307086" cy="220718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44556DE-A8C7-468E-B4A6-5FE54C94B5FA}"/>
              </a:ext>
            </a:extLst>
          </p:cNvPr>
          <p:cNvCxnSpPr>
            <a:cxnSpLocks/>
          </p:cNvCxnSpPr>
          <p:nvPr/>
        </p:nvCxnSpPr>
        <p:spPr>
          <a:xfrm flipV="1">
            <a:off x="4864647" y="3719308"/>
            <a:ext cx="1427716" cy="19921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A00B00D-2938-4AC0-A57B-9F557BC7A87E}"/>
              </a:ext>
            </a:extLst>
          </p:cNvPr>
          <p:cNvSpPr/>
          <p:nvPr/>
        </p:nvSpPr>
        <p:spPr>
          <a:xfrm>
            <a:off x="9014975" y="1924167"/>
            <a:ext cx="1817580" cy="3237616"/>
          </a:xfrm>
          <a:prstGeom prst="roundRect">
            <a:avLst>
              <a:gd name="adj" fmla="val 8951"/>
            </a:avLst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BB17ECBE-6476-4234-9A42-A1FB3FFB5FF2}"/>
                  </a:ext>
                </a:extLst>
              </p14:cNvPr>
              <p14:cNvContentPartPr/>
              <p14:nvPr/>
            </p14:nvContentPartPr>
            <p14:xfrm>
              <a:off x="9044795" y="2311419"/>
              <a:ext cx="1746360" cy="10764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BB17ECBE-6476-4234-9A42-A1FB3FFB5FF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25715" y="2292339"/>
                <a:ext cx="178416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7FBF3792-0EA3-41CB-A10E-DCC318D827F0}"/>
                  </a:ext>
                </a:extLst>
              </p14:cNvPr>
              <p14:cNvContentPartPr/>
              <p14:nvPr/>
            </p14:nvContentPartPr>
            <p14:xfrm>
              <a:off x="10517195" y="2065539"/>
              <a:ext cx="179640" cy="15264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7FBF3792-0EA3-41CB-A10E-DCC318D827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498115" y="2046459"/>
                <a:ext cx="21744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573067B8-D86A-4826-BD03-A39A685D0E11}"/>
                  </a:ext>
                </a:extLst>
              </p14:cNvPr>
              <p14:cNvContentPartPr/>
              <p14:nvPr/>
            </p14:nvContentPartPr>
            <p14:xfrm>
              <a:off x="9097715" y="2111259"/>
              <a:ext cx="109080" cy="16956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573067B8-D86A-4826-BD03-A39A685D0E1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078635" y="2092179"/>
                <a:ext cx="14688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0B4A2365-2EA6-4AEF-94E9-66E7A6933DAD}"/>
                  </a:ext>
                </a:extLst>
              </p14:cNvPr>
              <p14:cNvContentPartPr/>
              <p14:nvPr/>
            </p14:nvContentPartPr>
            <p14:xfrm>
              <a:off x="9141995" y="2199099"/>
              <a:ext cx="48600" cy="644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0B4A2365-2EA6-4AEF-94E9-66E7A6933DAD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122915" y="2180019"/>
                <a:ext cx="8640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C42033C3-78BE-49E9-8C54-D2A55AA54334}"/>
                  </a:ext>
                </a:extLst>
              </p14:cNvPr>
              <p14:cNvContentPartPr/>
              <p14:nvPr/>
            </p14:nvContentPartPr>
            <p14:xfrm>
              <a:off x="9148835" y="2470179"/>
              <a:ext cx="1669320" cy="53604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C42033C3-78BE-49E9-8C54-D2A55AA5433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129755" y="2451099"/>
                <a:ext cx="1707120" cy="57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FA529F5B-982E-4297-81AB-C5B22358937F}"/>
                  </a:ext>
                </a:extLst>
              </p14:cNvPr>
              <p14:cNvContentPartPr/>
              <p14:nvPr/>
            </p14:nvContentPartPr>
            <p14:xfrm>
              <a:off x="9150275" y="3121419"/>
              <a:ext cx="576000" cy="1569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FA529F5B-982E-4297-81AB-C5B22358937F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131195" y="3102339"/>
                <a:ext cx="61380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270E3758-7032-4FE3-A352-FA06AA94D074}"/>
                  </a:ext>
                </a:extLst>
              </p14:cNvPr>
              <p14:cNvContentPartPr/>
              <p14:nvPr/>
            </p14:nvContentPartPr>
            <p14:xfrm>
              <a:off x="9991235" y="3083259"/>
              <a:ext cx="379440" cy="1936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270E3758-7032-4FE3-A352-FA06AA94D07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972155" y="3064179"/>
                <a:ext cx="41724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F5B39C7A-6219-40AF-B6CB-946C6408CA95}"/>
                  </a:ext>
                </a:extLst>
              </p14:cNvPr>
              <p14:cNvContentPartPr/>
              <p14:nvPr/>
            </p14:nvContentPartPr>
            <p14:xfrm>
              <a:off x="9201395" y="3518139"/>
              <a:ext cx="815760" cy="12816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F5B39C7A-6219-40AF-B6CB-946C6408CA9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182315" y="3499059"/>
                <a:ext cx="85356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7F294F14-8FBC-45D4-9E27-20FA78DD0C28}"/>
                  </a:ext>
                </a:extLst>
              </p14:cNvPr>
              <p14:cNvContentPartPr/>
              <p14:nvPr/>
            </p14:nvContentPartPr>
            <p14:xfrm>
              <a:off x="10457795" y="3098739"/>
              <a:ext cx="282240" cy="16092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7F294F14-8FBC-45D4-9E27-20FA78DD0C2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438715" y="3079659"/>
                <a:ext cx="320040" cy="1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81EE2F0E-6AC5-4446-95E1-5D749D267215}"/>
                  </a:ext>
                </a:extLst>
              </p14:cNvPr>
              <p14:cNvContentPartPr/>
              <p14:nvPr/>
            </p14:nvContentPartPr>
            <p14:xfrm>
              <a:off x="9105995" y="3821979"/>
              <a:ext cx="556200" cy="22788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81EE2F0E-6AC5-4446-95E1-5D749D26721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086915" y="3802899"/>
                <a:ext cx="594000" cy="26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8E916E1D-5B46-4DCA-A388-844EFE1D558C}"/>
                  </a:ext>
                </a:extLst>
              </p14:cNvPr>
              <p14:cNvContentPartPr/>
              <p14:nvPr/>
            </p14:nvContentPartPr>
            <p14:xfrm>
              <a:off x="9845795" y="3711459"/>
              <a:ext cx="923040" cy="24336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8E916E1D-5B46-4DCA-A388-844EFE1D558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826715" y="3692379"/>
                <a:ext cx="96084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6D6D6A9C-B75C-4BCF-88BF-E50A2CD84CCB}"/>
                  </a:ext>
                </a:extLst>
              </p14:cNvPr>
              <p14:cNvContentPartPr/>
              <p14:nvPr/>
            </p14:nvContentPartPr>
            <p14:xfrm>
              <a:off x="9180875" y="4157499"/>
              <a:ext cx="612720" cy="13824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6D6D6A9C-B75C-4BCF-88BF-E50A2CD84CC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161795" y="4138419"/>
                <a:ext cx="65052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994DFFCE-18B4-404C-9EB0-65D15FCA5C3A}"/>
                  </a:ext>
                </a:extLst>
              </p14:cNvPr>
              <p14:cNvContentPartPr/>
              <p14:nvPr/>
            </p14:nvContentPartPr>
            <p14:xfrm>
              <a:off x="9231995" y="4283859"/>
              <a:ext cx="86760" cy="5436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994DFFCE-18B4-404C-9EB0-65D15FCA5C3A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212915" y="4264779"/>
                <a:ext cx="12456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94787AD3-3F0A-4414-953B-249B8C3F665E}"/>
                  </a:ext>
                </a:extLst>
              </p14:cNvPr>
              <p14:cNvContentPartPr/>
              <p14:nvPr/>
            </p14:nvContentPartPr>
            <p14:xfrm>
              <a:off x="9207155" y="2911179"/>
              <a:ext cx="28440" cy="10692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94787AD3-3F0A-4414-953B-249B8C3F665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188075" y="2892099"/>
                <a:ext cx="66240" cy="14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8AA5783F-01DF-4273-9903-0DD9841EF8AB}"/>
                  </a:ext>
                </a:extLst>
              </p14:cNvPr>
              <p14:cNvContentPartPr/>
              <p14:nvPr/>
            </p14:nvContentPartPr>
            <p14:xfrm>
              <a:off x="9214355" y="2207739"/>
              <a:ext cx="152280" cy="1116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8AA5783F-01DF-4273-9903-0DD9841EF8AB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195275" y="2188659"/>
                <a:ext cx="19008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1BB516B0-C675-4A22-86AE-08D1752BD16C}"/>
                  </a:ext>
                </a:extLst>
              </p14:cNvPr>
              <p14:cNvContentPartPr/>
              <p14:nvPr/>
            </p14:nvContentPartPr>
            <p14:xfrm>
              <a:off x="3829475" y="2007219"/>
              <a:ext cx="144360" cy="15552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1BB516B0-C675-4A22-86AE-08D1752BD16C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810395" y="1988139"/>
                <a:ext cx="182160" cy="19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FA58EDE5-4FC5-48CE-BC1B-02D52C3F6F6D}"/>
                  </a:ext>
                </a:extLst>
              </p14:cNvPr>
              <p14:cNvContentPartPr/>
              <p14:nvPr/>
            </p14:nvContentPartPr>
            <p14:xfrm>
              <a:off x="3993995" y="4704339"/>
              <a:ext cx="115560" cy="11340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FA58EDE5-4FC5-48CE-BC1B-02D52C3F6F6D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974915" y="4685259"/>
                <a:ext cx="153360" cy="151200"/>
              </a:xfrm>
              <a:prstGeom prst="rect">
                <a:avLst/>
              </a:prstGeom>
            </p:spPr>
          </p:pic>
        </mc:Fallback>
      </mc:AlternateContent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E47A5088-8FB8-4C87-8EB0-93FEB9B3D381}"/>
              </a:ext>
            </a:extLst>
          </p:cNvPr>
          <p:cNvCxnSpPr>
            <a:cxnSpLocks/>
          </p:cNvCxnSpPr>
          <p:nvPr/>
        </p:nvCxnSpPr>
        <p:spPr>
          <a:xfrm flipV="1">
            <a:off x="7766030" y="4157499"/>
            <a:ext cx="1400265" cy="445094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7B616321-CCBA-444B-82D6-5CB204449DC0}"/>
                  </a:ext>
                </a:extLst>
              </p14:cNvPr>
              <p14:cNvContentPartPr/>
              <p14:nvPr/>
            </p14:nvContentPartPr>
            <p14:xfrm>
              <a:off x="6651515" y="5030139"/>
              <a:ext cx="1162440" cy="4104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7B616321-CCBA-444B-82D6-5CB204449DC0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632435" y="5011059"/>
                <a:ext cx="120024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D443EA7D-3FF6-4191-9CA3-471AC66BAEF4}"/>
                  </a:ext>
                </a:extLst>
              </p14:cNvPr>
              <p14:cNvContentPartPr/>
              <p14:nvPr/>
            </p14:nvContentPartPr>
            <p14:xfrm>
              <a:off x="4500875" y="2868339"/>
              <a:ext cx="32400" cy="8712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D443EA7D-3FF6-4191-9CA3-471AC66BAEF4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481795" y="2849259"/>
                <a:ext cx="7020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1385D09B-6608-4CFD-9A6A-75DC234715F5}"/>
                  </a:ext>
                </a:extLst>
              </p14:cNvPr>
              <p14:cNvContentPartPr/>
              <p14:nvPr/>
            </p14:nvContentPartPr>
            <p14:xfrm>
              <a:off x="9167915" y="4372059"/>
              <a:ext cx="1436040" cy="690120"/>
            </p14:xfrm>
          </p:contentPart>
        </mc:Choice>
        <mc:Fallback xmlns=""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1385D09B-6608-4CFD-9A6A-75DC234715F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148835" y="4352979"/>
                <a:ext cx="1473840" cy="72792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13B70F0E-B08D-48F6-AFE7-3EB8C3139557}"/>
              </a:ext>
            </a:extLst>
          </p:cNvPr>
          <p:cNvSpPr txBox="1"/>
          <p:nvPr/>
        </p:nvSpPr>
        <p:spPr>
          <a:xfrm>
            <a:off x="1593187" y="5325255"/>
            <a:ext cx="796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3845545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60F3-C8BE-46DE-A07C-8AF87A7A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855" y="365125"/>
            <a:ext cx="7651788" cy="1325563"/>
          </a:xfrm>
        </p:spPr>
        <p:txBody>
          <a:bodyPr/>
          <a:lstStyle/>
          <a:p>
            <a:r>
              <a:rPr lang="en-IN" dirty="0"/>
              <a:t>Search for yoga expert: Desktop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062F58C-2240-4B92-812E-7C919CF16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046" y="1856849"/>
            <a:ext cx="5854271" cy="3887602"/>
          </a:xfrm>
          <a:prstGeom prst="rect">
            <a:avLst/>
          </a:prstGeom>
        </p:spPr>
      </p:pic>
      <p:grpSp>
        <p:nvGrpSpPr>
          <p:cNvPr id="550" name="Group 549">
            <a:extLst>
              <a:ext uri="{FF2B5EF4-FFF2-40B4-BE49-F238E27FC236}">
                <a16:creationId xmlns:a16="http://schemas.microsoft.com/office/drawing/2014/main" id="{B0969B89-70DB-4B73-AF24-8C7E7D01537F}"/>
              </a:ext>
            </a:extLst>
          </p:cNvPr>
          <p:cNvGrpSpPr/>
          <p:nvPr/>
        </p:nvGrpSpPr>
        <p:grpSpPr>
          <a:xfrm>
            <a:off x="150755" y="1856849"/>
            <a:ext cx="5890320" cy="3887602"/>
            <a:chOff x="145145" y="1856849"/>
            <a:chExt cx="5890320" cy="3887602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B01BDD32-EA15-4E79-9EE5-B4B7A58F4E10}"/>
                    </a:ext>
                  </a:extLst>
                </p14:cNvPr>
                <p14:cNvContentPartPr/>
                <p14:nvPr/>
              </p14:nvContentPartPr>
              <p14:xfrm>
                <a:off x="4579355" y="5638539"/>
                <a:ext cx="3600" cy="2520"/>
              </p14:xfrm>
            </p:contentPart>
          </mc:Choice>
          <mc:Fallback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B01BDD32-EA15-4E79-9EE5-B4B7A58F4E10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70355" y="5629539"/>
                  <a:ext cx="21240" cy="20160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69998BC-81F0-4EF0-A6DA-9CF05FD82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683" y="1856849"/>
              <a:ext cx="5854271" cy="3887602"/>
            </a:xfrm>
            <a:prstGeom prst="rect">
              <a:avLst/>
            </a:prstGeom>
          </p:spPr>
        </p:pic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138" name="Ink 137">
                  <a:extLst>
                    <a:ext uri="{FF2B5EF4-FFF2-40B4-BE49-F238E27FC236}">
                      <a16:creationId xmlns:a16="http://schemas.microsoft.com/office/drawing/2014/main" id="{42C49E21-5081-4044-9624-A0D651FA7036}"/>
                    </a:ext>
                  </a:extLst>
                </p14:cNvPr>
                <p14:cNvContentPartPr/>
                <p14:nvPr/>
              </p14:nvContentPartPr>
              <p14:xfrm>
                <a:off x="1853075" y="2779059"/>
                <a:ext cx="2104920" cy="357120"/>
              </p14:xfrm>
            </p:contentPart>
          </mc:Choice>
          <mc:Fallback>
            <p:pic>
              <p:nvPicPr>
                <p:cNvPr id="138" name="Ink 137">
                  <a:extLst>
                    <a:ext uri="{FF2B5EF4-FFF2-40B4-BE49-F238E27FC236}">
                      <a16:creationId xmlns:a16="http://schemas.microsoft.com/office/drawing/2014/main" id="{42C49E21-5081-4044-9624-A0D651FA7036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844075" y="2770059"/>
                  <a:ext cx="2122560" cy="37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47" name="Ink 146">
                  <a:extLst>
                    <a:ext uri="{FF2B5EF4-FFF2-40B4-BE49-F238E27FC236}">
                      <a16:creationId xmlns:a16="http://schemas.microsoft.com/office/drawing/2014/main" id="{2ADE982C-826D-46D8-98A2-4B1C05DBCC7B}"/>
                    </a:ext>
                  </a:extLst>
                </p14:cNvPr>
                <p14:cNvContentPartPr/>
                <p14:nvPr/>
              </p14:nvContentPartPr>
              <p14:xfrm>
                <a:off x="4135115" y="2824419"/>
                <a:ext cx="460800" cy="313560"/>
              </p14:xfrm>
            </p:contentPart>
          </mc:Choice>
          <mc:Fallback>
            <p:pic>
              <p:nvPicPr>
                <p:cNvPr id="147" name="Ink 146">
                  <a:extLst>
                    <a:ext uri="{FF2B5EF4-FFF2-40B4-BE49-F238E27FC236}">
                      <a16:creationId xmlns:a16="http://schemas.microsoft.com/office/drawing/2014/main" id="{2ADE982C-826D-46D8-98A2-4B1C05DBCC7B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126115" y="2815419"/>
                  <a:ext cx="478440" cy="33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168" name="Ink 167">
                  <a:extLst>
                    <a:ext uri="{FF2B5EF4-FFF2-40B4-BE49-F238E27FC236}">
                      <a16:creationId xmlns:a16="http://schemas.microsoft.com/office/drawing/2014/main" id="{6E0786AB-4E94-422C-8580-76737FF3642D}"/>
                    </a:ext>
                  </a:extLst>
                </p14:cNvPr>
                <p14:cNvContentPartPr/>
                <p14:nvPr/>
              </p14:nvContentPartPr>
              <p14:xfrm>
                <a:off x="265835" y="3197019"/>
                <a:ext cx="5663160" cy="147960"/>
              </p14:xfrm>
            </p:contentPart>
          </mc:Choice>
          <mc:Fallback>
            <p:pic>
              <p:nvPicPr>
                <p:cNvPr id="168" name="Ink 167">
                  <a:extLst>
                    <a:ext uri="{FF2B5EF4-FFF2-40B4-BE49-F238E27FC236}">
                      <a16:creationId xmlns:a16="http://schemas.microsoft.com/office/drawing/2014/main" id="{6E0786AB-4E94-422C-8580-76737FF3642D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256835" y="3188019"/>
                  <a:ext cx="568080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338" name="Ink 337">
                  <a:extLst>
                    <a:ext uri="{FF2B5EF4-FFF2-40B4-BE49-F238E27FC236}">
                      <a16:creationId xmlns:a16="http://schemas.microsoft.com/office/drawing/2014/main" id="{5B63391E-589C-4D45-9A78-EEB9A1020217}"/>
                    </a:ext>
                  </a:extLst>
                </p14:cNvPr>
                <p14:cNvContentPartPr/>
                <p14:nvPr/>
              </p14:nvContentPartPr>
              <p14:xfrm>
                <a:off x="1327475" y="5153619"/>
                <a:ext cx="1677960" cy="318960"/>
              </p14:xfrm>
            </p:contentPart>
          </mc:Choice>
          <mc:Fallback>
            <p:pic>
              <p:nvPicPr>
                <p:cNvPr id="338" name="Ink 337">
                  <a:extLst>
                    <a:ext uri="{FF2B5EF4-FFF2-40B4-BE49-F238E27FC236}">
                      <a16:creationId xmlns:a16="http://schemas.microsoft.com/office/drawing/2014/main" id="{5B63391E-589C-4D45-9A78-EEB9A1020217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318475" y="5144619"/>
                  <a:ext cx="1695600" cy="33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343" name="Ink 342">
                  <a:extLst>
                    <a:ext uri="{FF2B5EF4-FFF2-40B4-BE49-F238E27FC236}">
                      <a16:creationId xmlns:a16="http://schemas.microsoft.com/office/drawing/2014/main" id="{850A4909-C63B-42D7-96EF-64880457F5B1}"/>
                    </a:ext>
                  </a:extLst>
                </p14:cNvPr>
                <p14:cNvContentPartPr/>
                <p14:nvPr/>
              </p14:nvContentPartPr>
              <p14:xfrm>
                <a:off x="272315" y="3205299"/>
                <a:ext cx="5674320" cy="2257200"/>
              </p14:xfrm>
            </p:contentPart>
          </mc:Choice>
          <mc:Fallback>
            <p:pic>
              <p:nvPicPr>
                <p:cNvPr id="343" name="Ink 342">
                  <a:extLst>
                    <a:ext uri="{FF2B5EF4-FFF2-40B4-BE49-F238E27FC236}">
                      <a16:creationId xmlns:a16="http://schemas.microsoft.com/office/drawing/2014/main" id="{850A4909-C63B-42D7-96EF-64880457F5B1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63315" y="3196299"/>
                  <a:ext cx="5691960" cy="227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344" name="Ink 343">
                  <a:extLst>
                    <a:ext uri="{FF2B5EF4-FFF2-40B4-BE49-F238E27FC236}">
                      <a16:creationId xmlns:a16="http://schemas.microsoft.com/office/drawing/2014/main" id="{23DF0FF6-DBC9-4C15-A5CB-40BF213CBF45}"/>
                    </a:ext>
                  </a:extLst>
                </p14:cNvPr>
                <p14:cNvContentPartPr/>
                <p14:nvPr/>
              </p14:nvContentPartPr>
              <p14:xfrm>
                <a:off x="145145" y="2004099"/>
                <a:ext cx="5890320" cy="635040"/>
              </p14:xfrm>
            </p:contentPart>
          </mc:Choice>
          <mc:Fallback>
            <p:pic>
              <p:nvPicPr>
                <p:cNvPr id="344" name="Ink 343">
                  <a:extLst>
                    <a:ext uri="{FF2B5EF4-FFF2-40B4-BE49-F238E27FC236}">
                      <a16:creationId xmlns:a16="http://schemas.microsoft.com/office/drawing/2014/main" id="{23DF0FF6-DBC9-4C15-A5CB-40BF213CBF45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36145" y="1995099"/>
                  <a:ext cx="5907960" cy="6526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45" name="Ink 344">
                <a:extLst>
                  <a:ext uri="{FF2B5EF4-FFF2-40B4-BE49-F238E27FC236}">
                    <a16:creationId xmlns:a16="http://schemas.microsoft.com/office/drawing/2014/main" id="{B88E862B-649E-4291-8669-4E2E79B1FF6C}"/>
                  </a:ext>
                </a:extLst>
              </p14:cNvPr>
              <p14:cNvContentPartPr/>
              <p14:nvPr/>
            </p14:nvContentPartPr>
            <p14:xfrm>
              <a:off x="6142749" y="2020929"/>
              <a:ext cx="5890320" cy="635040"/>
            </p14:xfrm>
          </p:contentPart>
        </mc:Choice>
        <mc:Fallback>
          <p:pic>
            <p:nvPicPr>
              <p:cNvPr id="345" name="Ink 344">
                <a:extLst>
                  <a:ext uri="{FF2B5EF4-FFF2-40B4-BE49-F238E27FC236}">
                    <a16:creationId xmlns:a16="http://schemas.microsoft.com/office/drawing/2014/main" id="{B88E862B-649E-4291-8669-4E2E79B1FF6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133749" y="2011929"/>
                <a:ext cx="5907960" cy="65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49" name="Ink 348">
                <a:extLst>
                  <a:ext uri="{FF2B5EF4-FFF2-40B4-BE49-F238E27FC236}">
                    <a16:creationId xmlns:a16="http://schemas.microsoft.com/office/drawing/2014/main" id="{654F3755-5FF0-4374-955E-A7FF11019716}"/>
                  </a:ext>
                </a:extLst>
              </p14:cNvPr>
              <p14:cNvContentPartPr/>
              <p14:nvPr/>
            </p14:nvContentPartPr>
            <p14:xfrm>
              <a:off x="7639355" y="2770419"/>
              <a:ext cx="2232360" cy="443880"/>
            </p14:xfrm>
          </p:contentPart>
        </mc:Choice>
        <mc:Fallback>
          <p:pic>
            <p:nvPicPr>
              <p:cNvPr id="349" name="Ink 348">
                <a:extLst>
                  <a:ext uri="{FF2B5EF4-FFF2-40B4-BE49-F238E27FC236}">
                    <a16:creationId xmlns:a16="http://schemas.microsoft.com/office/drawing/2014/main" id="{654F3755-5FF0-4374-955E-A7FF11019716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630355" y="2761419"/>
                <a:ext cx="225000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52" name="Ink 351">
                <a:extLst>
                  <a:ext uri="{FF2B5EF4-FFF2-40B4-BE49-F238E27FC236}">
                    <a16:creationId xmlns:a16="http://schemas.microsoft.com/office/drawing/2014/main" id="{5256D1B7-4946-4CBB-8113-D4F710BBA679}"/>
                  </a:ext>
                </a:extLst>
              </p14:cNvPr>
              <p14:cNvContentPartPr/>
              <p14:nvPr/>
            </p14:nvContentPartPr>
            <p14:xfrm>
              <a:off x="7596515" y="2885619"/>
              <a:ext cx="399960" cy="322920"/>
            </p14:xfrm>
          </p:contentPart>
        </mc:Choice>
        <mc:Fallback>
          <p:pic>
            <p:nvPicPr>
              <p:cNvPr id="352" name="Ink 351">
                <a:extLst>
                  <a:ext uri="{FF2B5EF4-FFF2-40B4-BE49-F238E27FC236}">
                    <a16:creationId xmlns:a16="http://schemas.microsoft.com/office/drawing/2014/main" id="{5256D1B7-4946-4CBB-8113-D4F710BBA67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587515" y="2876619"/>
                <a:ext cx="417600" cy="34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53" name="Ink 352">
                <a:extLst>
                  <a:ext uri="{FF2B5EF4-FFF2-40B4-BE49-F238E27FC236}">
                    <a16:creationId xmlns:a16="http://schemas.microsoft.com/office/drawing/2014/main" id="{24DE122E-2B19-473D-BF23-CD82D4F1FF2B}"/>
                  </a:ext>
                </a:extLst>
              </p14:cNvPr>
              <p14:cNvContentPartPr/>
              <p14:nvPr/>
            </p14:nvContentPartPr>
            <p14:xfrm>
              <a:off x="9642755" y="2770059"/>
              <a:ext cx="424080" cy="373680"/>
            </p14:xfrm>
          </p:contentPart>
        </mc:Choice>
        <mc:Fallback>
          <p:pic>
            <p:nvPicPr>
              <p:cNvPr id="353" name="Ink 352">
                <a:extLst>
                  <a:ext uri="{FF2B5EF4-FFF2-40B4-BE49-F238E27FC236}">
                    <a16:creationId xmlns:a16="http://schemas.microsoft.com/office/drawing/2014/main" id="{24DE122E-2B19-473D-BF23-CD82D4F1FF2B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633755" y="2761059"/>
                <a:ext cx="441720" cy="39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85" name="Ink 384">
                <a:extLst>
                  <a:ext uri="{FF2B5EF4-FFF2-40B4-BE49-F238E27FC236}">
                    <a16:creationId xmlns:a16="http://schemas.microsoft.com/office/drawing/2014/main" id="{299C5917-D111-48ED-B9B8-9BD01C6F6F3E}"/>
                  </a:ext>
                </a:extLst>
              </p14:cNvPr>
              <p14:cNvContentPartPr/>
              <p14:nvPr/>
            </p14:nvContentPartPr>
            <p14:xfrm>
              <a:off x="7857875" y="2870859"/>
              <a:ext cx="1721160" cy="250920"/>
            </p14:xfrm>
          </p:contentPart>
        </mc:Choice>
        <mc:Fallback>
          <p:pic>
            <p:nvPicPr>
              <p:cNvPr id="385" name="Ink 384">
                <a:extLst>
                  <a:ext uri="{FF2B5EF4-FFF2-40B4-BE49-F238E27FC236}">
                    <a16:creationId xmlns:a16="http://schemas.microsoft.com/office/drawing/2014/main" id="{299C5917-D111-48ED-B9B8-9BD01C6F6F3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48875" y="2861859"/>
                <a:ext cx="173880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97" name="Ink 396">
                <a:extLst>
                  <a:ext uri="{FF2B5EF4-FFF2-40B4-BE49-F238E27FC236}">
                    <a16:creationId xmlns:a16="http://schemas.microsoft.com/office/drawing/2014/main" id="{3C185DF6-EBA9-400E-914D-8CA5864BF219}"/>
                  </a:ext>
                </a:extLst>
              </p14:cNvPr>
              <p14:cNvContentPartPr/>
              <p14:nvPr/>
            </p14:nvContentPartPr>
            <p14:xfrm>
              <a:off x="7087835" y="3378819"/>
              <a:ext cx="554760" cy="372600"/>
            </p14:xfrm>
          </p:contentPart>
        </mc:Choice>
        <mc:Fallback>
          <p:pic>
            <p:nvPicPr>
              <p:cNvPr id="397" name="Ink 396">
                <a:extLst>
                  <a:ext uri="{FF2B5EF4-FFF2-40B4-BE49-F238E27FC236}">
                    <a16:creationId xmlns:a16="http://schemas.microsoft.com/office/drawing/2014/main" id="{3C185DF6-EBA9-400E-914D-8CA5864BF21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78835" y="3369819"/>
                <a:ext cx="572400" cy="39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32" name="Ink 531">
                <a:extLst>
                  <a:ext uri="{FF2B5EF4-FFF2-40B4-BE49-F238E27FC236}">
                    <a16:creationId xmlns:a16="http://schemas.microsoft.com/office/drawing/2014/main" id="{8CAFA55F-957A-4BC1-9EF9-F3491B00B187}"/>
                  </a:ext>
                </a:extLst>
              </p14:cNvPr>
              <p14:cNvContentPartPr/>
              <p14:nvPr/>
            </p14:nvContentPartPr>
            <p14:xfrm>
              <a:off x="6285395" y="3303579"/>
              <a:ext cx="4510800" cy="2177280"/>
            </p14:xfrm>
          </p:contentPart>
        </mc:Choice>
        <mc:Fallback>
          <p:pic>
            <p:nvPicPr>
              <p:cNvPr id="532" name="Ink 531">
                <a:extLst>
                  <a:ext uri="{FF2B5EF4-FFF2-40B4-BE49-F238E27FC236}">
                    <a16:creationId xmlns:a16="http://schemas.microsoft.com/office/drawing/2014/main" id="{8CAFA55F-957A-4BC1-9EF9-F3491B00B187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276395" y="3294579"/>
                <a:ext cx="4528440" cy="219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551" name="Ink 550">
                <a:extLst>
                  <a:ext uri="{FF2B5EF4-FFF2-40B4-BE49-F238E27FC236}">
                    <a16:creationId xmlns:a16="http://schemas.microsoft.com/office/drawing/2014/main" id="{E21F8BCF-E157-48E7-9BCE-BC0FD5150DBB}"/>
                  </a:ext>
                </a:extLst>
              </p14:cNvPr>
              <p14:cNvContentPartPr/>
              <p14:nvPr/>
            </p14:nvContentPartPr>
            <p14:xfrm>
              <a:off x="6415355" y="2735139"/>
              <a:ext cx="406080" cy="398160"/>
            </p14:xfrm>
          </p:contentPart>
        </mc:Choice>
        <mc:Fallback>
          <p:pic>
            <p:nvPicPr>
              <p:cNvPr id="551" name="Ink 550">
                <a:extLst>
                  <a:ext uri="{FF2B5EF4-FFF2-40B4-BE49-F238E27FC236}">
                    <a16:creationId xmlns:a16="http://schemas.microsoft.com/office/drawing/2014/main" id="{E21F8BCF-E157-48E7-9BCE-BC0FD5150DBB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406355" y="2726139"/>
                <a:ext cx="4237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552" name="Ink 551">
                <a:extLst>
                  <a:ext uri="{FF2B5EF4-FFF2-40B4-BE49-F238E27FC236}">
                    <a16:creationId xmlns:a16="http://schemas.microsoft.com/office/drawing/2014/main" id="{758525EB-A32C-4775-9585-9BA51B12B74D}"/>
                  </a:ext>
                </a:extLst>
              </p14:cNvPr>
              <p14:cNvContentPartPr/>
              <p14:nvPr/>
            </p14:nvContentPartPr>
            <p14:xfrm>
              <a:off x="567779" y="2752779"/>
              <a:ext cx="406080" cy="398160"/>
            </p14:xfrm>
          </p:contentPart>
        </mc:Choice>
        <mc:Fallback>
          <p:pic>
            <p:nvPicPr>
              <p:cNvPr id="552" name="Ink 551">
                <a:extLst>
                  <a:ext uri="{FF2B5EF4-FFF2-40B4-BE49-F238E27FC236}">
                    <a16:creationId xmlns:a16="http://schemas.microsoft.com/office/drawing/2014/main" id="{758525EB-A32C-4775-9585-9BA51B12B74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8779" y="2743779"/>
                <a:ext cx="423720" cy="415800"/>
              </a:xfrm>
              <a:prstGeom prst="rect">
                <a:avLst/>
              </a:prstGeom>
            </p:spPr>
          </p:pic>
        </mc:Fallback>
      </mc:AlternateContent>
      <p:cxnSp>
        <p:nvCxnSpPr>
          <p:cNvPr id="553" name="Straight Arrow Connector 552">
            <a:extLst>
              <a:ext uri="{FF2B5EF4-FFF2-40B4-BE49-F238E27FC236}">
                <a16:creationId xmlns:a16="http://schemas.microsoft.com/office/drawing/2014/main" id="{4FABDB83-C6E3-45E9-9928-9A3E121B140E}"/>
              </a:ext>
            </a:extLst>
          </p:cNvPr>
          <p:cNvCxnSpPr>
            <a:cxnSpLocks/>
          </p:cNvCxnSpPr>
          <p:nvPr/>
        </p:nvCxnSpPr>
        <p:spPr>
          <a:xfrm>
            <a:off x="3368350" y="2940491"/>
            <a:ext cx="4513608" cy="106588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5" name="Straight Arrow Connector 554">
            <a:extLst>
              <a:ext uri="{FF2B5EF4-FFF2-40B4-BE49-F238E27FC236}">
                <a16:creationId xmlns:a16="http://schemas.microsoft.com/office/drawing/2014/main" id="{A0F6D587-C573-46E9-9B30-8EE7F445B655}"/>
              </a:ext>
            </a:extLst>
          </p:cNvPr>
          <p:cNvCxnSpPr>
            <a:cxnSpLocks/>
          </p:cNvCxnSpPr>
          <p:nvPr/>
        </p:nvCxnSpPr>
        <p:spPr>
          <a:xfrm flipH="1">
            <a:off x="7796495" y="4668576"/>
            <a:ext cx="1291415" cy="158636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9" name="TextBox 558">
            <a:extLst>
              <a:ext uri="{FF2B5EF4-FFF2-40B4-BE49-F238E27FC236}">
                <a16:creationId xmlns:a16="http://schemas.microsoft.com/office/drawing/2014/main" id="{3D980467-CE89-46F3-8E6C-63FC5477E1F7}"/>
              </a:ext>
            </a:extLst>
          </p:cNvPr>
          <p:cNvSpPr txBox="1"/>
          <p:nvPr/>
        </p:nvSpPr>
        <p:spPr>
          <a:xfrm>
            <a:off x="2507238" y="5838725"/>
            <a:ext cx="796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Home</a:t>
            </a:r>
          </a:p>
        </p:txBody>
      </p:sp>
      <p:sp>
        <p:nvSpPr>
          <p:cNvPr id="560" name="TextBox 559">
            <a:extLst>
              <a:ext uri="{FF2B5EF4-FFF2-40B4-BE49-F238E27FC236}">
                <a16:creationId xmlns:a16="http://schemas.microsoft.com/office/drawing/2014/main" id="{9DEB8C85-9C50-4742-BC03-592F127D0F25}"/>
              </a:ext>
            </a:extLst>
          </p:cNvPr>
          <p:cNvSpPr txBox="1"/>
          <p:nvPr/>
        </p:nvSpPr>
        <p:spPr>
          <a:xfrm>
            <a:off x="8442202" y="5833731"/>
            <a:ext cx="1972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Search yoga expert</a:t>
            </a:r>
          </a:p>
        </p:txBody>
      </p:sp>
    </p:spTree>
    <p:extLst>
      <p:ext uri="{BB962C8B-B14F-4D97-AF65-F5344CB8AC3E}">
        <p14:creationId xmlns:p14="http://schemas.microsoft.com/office/powerpoint/2010/main" val="1697313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60F3-C8BE-46DE-A07C-8AF87A7A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855" y="365125"/>
            <a:ext cx="7651788" cy="1325563"/>
          </a:xfrm>
        </p:spPr>
        <p:txBody>
          <a:bodyPr/>
          <a:lstStyle/>
          <a:p>
            <a:r>
              <a:rPr lang="en-IN" dirty="0"/>
              <a:t>Search for yoga expert: Desktop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B01BDD32-EA15-4E79-9EE5-B4B7A58F4E10}"/>
                  </a:ext>
                </a:extLst>
              </p14:cNvPr>
              <p14:cNvContentPartPr/>
              <p14:nvPr/>
            </p14:nvContentPartPr>
            <p14:xfrm>
              <a:off x="4579355" y="5638539"/>
              <a:ext cx="3600" cy="25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B01BDD32-EA15-4E79-9EE5-B4B7A58F4E1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70355" y="5629539"/>
                <a:ext cx="21240" cy="20160"/>
              </a:xfrm>
              <a:prstGeom prst="rect">
                <a:avLst/>
              </a:prstGeom>
            </p:spPr>
          </p:pic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169998BC-81F0-4EF0-A6DA-9CF05FD826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94" y="1856849"/>
            <a:ext cx="5854271" cy="388760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42C49E21-5081-4044-9624-A0D651FA7036}"/>
                  </a:ext>
                </a:extLst>
              </p14:cNvPr>
              <p14:cNvContentPartPr/>
              <p14:nvPr/>
            </p14:nvContentPartPr>
            <p14:xfrm>
              <a:off x="1853075" y="2779059"/>
              <a:ext cx="2104920" cy="35712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42C49E21-5081-4044-9624-A0D651FA703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844075" y="2770059"/>
                <a:ext cx="2122560" cy="3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2ADE982C-826D-46D8-98A2-4B1C05DBCC7B}"/>
                  </a:ext>
                </a:extLst>
              </p14:cNvPr>
              <p14:cNvContentPartPr/>
              <p14:nvPr/>
            </p14:nvContentPartPr>
            <p14:xfrm>
              <a:off x="4135115" y="2824419"/>
              <a:ext cx="460800" cy="31356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2ADE982C-826D-46D8-98A2-4B1C05DBCC7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126115" y="2815419"/>
                <a:ext cx="478440" cy="33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6E0786AB-4E94-422C-8580-76737FF3642D}"/>
                  </a:ext>
                </a:extLst>
              </p14:cNvPr>
              <p14:cNvContentPartPr/>
              <p14:nvPr/>
            </p14:nvContentPartPr>
            <p14:xfrm>
              <a:off x="265835" y="3197019"/>
              <a:ext cx="5663160" cy="147960"/>
            </p14:xfrm>
          </p:contentPart>
        </mc:Choice>
        <mc:Fallback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6E0786AB-4E94-422C-8580-76737FF3642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56835" y="3188019"/>
                <a:ext cx="568080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44" name="Ink 343">
                <a:extLst>
                  <a:ext uri="{FF2B5EF4-FFF2-40B4-BE49-F238E27FC236}">
                    <a16:creationId xmlns:a16="http://schemas.microsoft.com/office/drawing/2014/main" id="{23DF0FF6-DBC9-4C15-A5CB-40BF213CBF45}"/>
                  </a:ext>
                </a:extLst>
              </p14:cNvPr>
              <p14:cNvContentPartPr/>
              <p14:nvPr/>
            </p14:nvContentPartPr>
            <p14:xfrm>
              <a:off x="145145" y="2004099"/>
              <a:ext cx="5890320" cy="635040"/>
            </p14:xfrm>
          </p:contentPart>
        </mc:Choice>
        <mc:Fallback>
          <p:pic>
            <p:nvPicPr>
              <p:cNvPr id="344" name="Ink 343">
                <a:extLst>
                  <a:ext uri="{FF2B5EF4-FFF2-40B4-BE49-F238E27FC236}">
                    <a16:creationId xmlns:a16="http://schemas.microsoft.com/office/drawing/2014/main" id="{23DF0FF6-DBC9-4C15-A5CB-40BF213CBF4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36145" y="1995099"/>
                <a:ext cx="5907960" cy="65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901BE181-78D5-418F-8D76-330A141FE9EF}"/>
                  </a:ext>
                </a:extLst>
              </p14:cNvPr>
              <p14:cNvContentPartPr/>
              <p14:nvPr/>
            </p14:nvContentPartPr>
            <p14:xfrm>
              <a:off x="513515" y="3471339"/>
              <a:ext cx="967680" cy="8190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901BE181-78D5-418F-8D76-330A141FE9E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04515" y="3462339"/>
                <a:ext cx="985320" cy="83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DFA9B576-827A-40A3-A854-8FC5F4E8FECF}"/>
                  </a:ext>
                </a:extLst>
              </p14:cNvPr>
              <p14:cNvContentPartPr/>
              <p14:nvPr/>
            </p14:nvContentPartPr>
            <p14:xfrm>
              <a:off x="441875" y="4310859"/>
              <a:ext cx="1258560" cy="75816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DFA9B576-827A-40A3-A854-8FC5F4E8FEC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32875" y="4301859"/>
                <a:ext cx="1276200" cy="77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20" name="Ink 519">
                <a:extLst>
                  <a:ext uri="{FF2B5EF4-FFF2-40B4-BE49-F238E27FC236}">
                    <a16:creationId xmlns:a16="http://schemas.microsoft.com/office/drawing/2014/main" id="{B83A5701-32B9-4921-B730-93DB9B4735AB}"/>
                  </a:ext>
                </a:extLst>
              </p14:cNvPr>
              <p14:cNvContentPartPr/>
              <p14:nvPr/>
            </p14:nvContentPartPr>
            <p14:xfrm>
              <a:off x="1472915" y="3557739"/>
              <a:ext cx="620640" cy="371520"/>
            </p14:xfrm>
          </p:contentPart>
        </mc:Choice>
        <mc:Fallback>
          <p:pic>
            <p:nvPicPr>
              <p:cNvPr id="520" name="Ink 519">
                <a:extLst>
                  <a:ext uri="{FF2B5EF4-FFF2-40B4-BE49-F238E27FC236}">
                    <a16:creationId xmlns:a16="http://schemas.microsoft.com/office/drawing/2014/main" id="{B83A5701-32B9-4921-B730-93DB9B4735AB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463915" y="3548739"/>
                <a:ext cx="638280" cy="38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30" name="Ink 529">
                <a:extLst>
                  <a:ext uri="{FF2B5EF4-FFF2-40B4-BE49-F238E27FC236}">
                    <a16:creationId xmlns:a16="http://schemas.microsoft.com/office/drawing/2014/main" id="{4E302FCE-B576-4536-AD47-74CABA0B4AD2}"/>
                  </a:ext>
                </a:extLst>
              </p14:cNvPr>
              <p14:cNvContentPartPr/>
              <p14:nvPr/>
            </p14:nvContentPartPr>
            <p14:xfrm>
              <a:off x="2620955" y="3404379"/>
              <a:ext cx="482400" cy="493200"/>
            </p14:xfrm>
          </p:contentPart>
        </mc:Choice>
        <mc:Fallback>
          <p:pic>
            <p:nvPicPr>
              <p:cNvPr id="530" name="Ink 529">
                <a:extLst>
                  <a:ext uri="{FF2B5EF4-FFF2-40B4-BE49-F238E27FC236}">
                    <a16:creationId xmlns:a16="http://schemas.microsoft.com/office/drawing/2014/main" id="{4E302FCE-B576-4536-AD47-74CABA0B4AD2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611955" y="3395379"/>
                <a:ext cx="500040" cy="51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536" name="Ink 535">
                <a:extLst>
                  <a:ext uri="{FF2B5EF4-FFF2-40B4-BE49-F238E27FC236}">
                    <a16:creationId xmlns:a16="http://schemas.microsoft.com/office/drawing/2014/main" id="{41CB9422-3007-4B16-A8A7-66962504AC04}"/>
                  </a:ext>
                </a:extLst>
              </p14:cNvPr>
              <p14:cNvContentPartPr/>
              <p14:nvPr/>
            </p14:nvContentPartPr>
            <p14:xfrm>
              <a:off x="622235" y="5039859"/>
              <a:ext cx="1201320" cy="236520"/>
            </p14:xfrm>
          </p:contentPart>
        </mc:Choice>
        <mc:Fallback>
          <p:pic>
            <p:nvPicPr>
              <p:cNvPr id="536" name="Ink 535">
                <a:extLst>
                  <a:ext uri="{FF2B5EF4-FFF2-40B4-BE49-F238E27FC236}">
                    <a16:creationId xmlns:a16="http://schemas.microsoft.com/office/drawing/2014/main" id="{41CB9422-3007-4B16-A8A7-66962504AC04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13235" y="5030859"/>
                <a:ext cx="1218960" cy="2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D0B27600-5185-4D67-9180-8054CFE5F141}"/>
                  </a:ext>
                </a:extLst>
              </p14:cNvPr>
              <p14:cNvContentPartPr/>
              <p14:nvPr/>
            </p14:nvContentPartPr>
            <p14:xfrm>
              <a:off x="2198675" y="3263619"/>
              <a:ext cx="2203560" cy="2153520"/>
            </p14:xfrm>
          </p:contentPart>
        </mc:Choice>
        <mc:Fallback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D0B27600-5185-4D67-9180-8054CFE5F14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189675" y="3254619"/>
                <a:ext cx="2221200" cy="21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B21CC43C-C47F-4D35-8986-E50512CD36E8}"/>
                  </a:ext>
                </a:extLst>
              </p14:cNvPr>
              <p14:cNvContentPartPr/>
              <p14:nvPr/>
            </p14:nvContentPartPr>
            <p14:xfrm>
              <a:off x="4546955" y="3375579"/>
              <a:ext cx="442080" cy="426600"/>
            </p14:xfrm>
          </p:contentPart>
        </mc:Choice>
        <mc:Fallback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B21CC43C-C47F-4D35-8986-E50512CD36E8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4537955" y="3366579"/>
                <a:ext cx="45972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335" name="Ink 334">
                <a:extLst>
                  <a:ext uri="{FF2B5EF4-FFF2-40B4-BE49-F238E27FC236}">
                    <a16:creationId xmlns:a16="http://schemas.microsoft.com/office/drawing/2014/main" id="{1D6CE3BA-3D23-4ABA-9A6A-A27C5FA53A21}"/>
                  </a:ext>
                </a:extLst>
              </p14:cNvPr>
              <p14:cNvContentPartPr/>
              <p14:nvPr/>
            </p14:nvContentPartPr>
            <p14:xfrm>
              <a:off x="2320355" y="2840259"/>
              <a:ext cx="1415160" cy="243360"/>
            </p14:xfrm>
          </p:contentPart>
        </mc:Choice>
        <mc:Fallback>
          <p:pic>
            <p:nvPicPr>
              <p:cNvPr id="335" name="Ink 334">
                <a:extLst>
                  <a:ext uri="{FF2B5EF4-FFF2-40B4-BE49-F238E27FC236}">
                    <a16:creationId xmlns:a16="http://schemas.microsoft.com/office/drawing/2014/main" id="{1D6CE3BA-3D23-4ABA-9A6A-A27C5FA53A21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311355" y="2831259"/>
                <a:ext cx="143280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358" name="Ink 357">
                <a:extLst>
                  <a:ext uri="{FF2B5EF4-FFF2-40B4-BE49-F238E27FC236}">
                    <a16:creationId xmlns:a16="http://schemas.microsoft.com/office/drawing/2014/main" id="{5EA56EBB-57AC-422B-A984-D29AE9583E1D}"/>
                  </a:ext>
                </a:extLst>
              </p14:cNvPr>
              <p14:cNvContentPartPr/>
              <p14:nvPr/>
            </p14:nvContentPartPr>
            <p14:xfrm>
              <a:off x="5094155" y="3432819"/>
              <a:ext cx="653040" cy="420840"/>
            </p14:xfrm>
          </p:contentPart>
        </mc:Choice>
        <mc:Fallback>
          <p:pic>
            <p:nvPicPr>
              <p:cNvPr id="358" name="Ink 357">
                <a:extLst>
                  <a:ext uri="{FF2B5EF4-FFF2-40B4-BE49-F238E27FC236}">
                    <a16:creationId xmlns:a16="http://schemas.microsoft.com/office/drawing/2014/main" id="{5EA56EBB-57AC-422B-A984-D29AE9583E1D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085155" y="3423819"/>
                <a:ext cx="670680" cy="43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402" name="Ink 401">
                <a:extLst>
                  <a:ext uri="{FF2B5EF4-FFF2-40B4-BE49-F238E27FC236}">
                    <a16:creationId xmlns:a16="http://schemas.microsoft.com/office/drawing/2014/main" id="{87D73E13-2AB0-4B2D-9120-93870465A233}"/>
                  </a:ext>
                </a:extLst>
              </p14:cNvPr>
              <p14:cNvContentPartPr/>
              <p14:nvPr/>
            </p14:nvContentPartPr>
            <p14:xfrm>
              <a:off x="4509155" y="3940779"/>
              <a:ext cx="1428120" cy="1355400"/>
            </p14:xfrm>
          </p:contentPart>
        </mc:Choice>
        <mc:Fallback>
          <p:pic>
            <p:nvPicPr>
              <p:cNvPr id="402" name="Ink 401">
                <a:extLst>
                  <a:ext uri="{FF2B5EF4-FFF2-40B4-BE49-F238E27FC236}">
                    <a16:creationId xmlns:a16="http://schemas.microsoft.com/office/drawing/2014/main" id="{87D73E13-2AB0-4B2D-9120-93870465A233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500155" y="3931779"/>
                <a:ext cx="1445760" cy="13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409" name="Ink 408">
                <a:extLst>
                  <a:ext uri="{FF2B5EF4-FFF2-40B4-BE49-F238E27FC236}">
                    <a16:creationId xmlns:a16="http://schemas.microsoft.com/office/drawing/2014/main" id="{88D70ED2-7F1D-4490-AFA3-9C0FAFC1BDFE}"/>
                  </a:ext>
                </a:extLst>
              </p14:cNvPr>
              <p14:cNvContentPartPr/>
              <p14:nvPr/>
            </p14:nvContentPartPr>
            <p14:xfrm>
              <a:off x="5823155" y="2654859"/>
              <a:ext cx="176760" cy="2805480"/>
            </p14:xfrm>
          </p:contentPart>
        </mc:Choice>
        <mc:Fallback>
          <p:pic>
            <p:nvPicPr>
              <p:cNvPr id="409" name="Ink 408">
                <a:extLst>
                  <a:ext uri="{FF2B5EF4-FFF2-40B4-BE49-F238E27FC236}">
                    <a16:creationId xmlns:a16="http://schemas.microsoft.com/office/drawing/2014/main" id="{88D70ED2-7F1D-4490-AFA3-9C0FAFC1BDFE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814155" y="2645859"/>
                <a:ext cx="194400" cy="282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410" name="Ink 409">
                <a:extLst>
                  <a:ext uri="{FF2B5EF4-FFF2-40B4-BE49-F238E27FC236}">
                    <a16:creationId xmlns:a16="http://schemas.microsoft.com/office/drawing/2014/main" id="{BA2527AB-5323-4A55-9C49-34E8CFA3CFBB}"/>
                  </a:ext>
                </a:extLst>
              </p14:cNvPr>
              <p14:cNvContentPartPr/>
              <p14:nvPr/>
            </p14:nvContentPartPr>
            <p14:xfrm>
              <a:off x="5898395" y="2837379"/>
              <a:ext cx="101160" cy="2474640"/>
            </p14:xfrm>
          </p:contentPart>
        </mc:Choice>
        <mc:Fallback>
          <p:pic>
            <p:nvPicPr>
              <p:cNvPr id="410" name="Ink 409">
                <a:extLst>
                  <a:ext uri="{FF2B5EF4-FFF2-40B4-BE49-F238E27FC236}">
                    <a16:creationId xmlns:a16="http://schemas.microsoft.com/office/drawing/2014/main" id="{BA2527AB-5323-4A55-9C49-34E8CFA3CFBB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889395" y="2828379"/>
                <a:ext cx="118800" cy="249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419" name="Ink 418">
                <a:extLst>
                  <a:ext uri="{FF2B5EF4-FFF2-40B4-BE49-F238E27FC236}">
                    <a16:creationId xmlns:a16="http://schemas.microsoft.com/office/drawing/2014/main" id="{7DB698FF-11A6-439F-95CC-BF64BF997176}"/>
                  </a:ext>
                </a:extLst>
              </p14:cNvPr>
              <p14:cNvContentPartPr/>
              <p14:nvPr/>
            </p14:nvContentPartPr>
            <p14:xfrm>
              <a:off x="5874275" y="2838819"/>
              <a:ext cx="149760" cy="2448360"/>
            </p14:xfrm>
          </p:contentPart>
        </mc:Choice>
        <mc:Fallback>
          <p:pic>
            <p:nvPicPr>
              <p:cNvPr id="419" name="Ink 418">
                <a:extLst>
                  <a:ext uri="{FF2B5EF4-FFF2-40B4-BE49-F238E27FC236}">
                    <a16:creationId xmlns:a16="http://schemas.microsoft.com/office/drawing/2014/main" id="{7DB698FF-11A6-439F-95CC-BF64BF997176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865275" y="2829819"/>
                <a:ext cx="167400" cy="2466000"/>
              </a:xfrm>
              <a:prstGeom prst="rect">
                <a:avLst/>
              </a:prstGeom>
            </p:spPr>
          </p:pic>
        </mc:Fallback>
      </mc:AlternateContent>
      <p:grpSp>
        <p:nvGrpSpPr>
          <p:cNvPr id="811" name="Group 810">
            <a:extLst>
              <a:ext uri="{FF2B5EF4-FFF2-40B4-BE49-F238E27FC236}">
                <a16:creationId xmlns:a16="http://schemas.microsoft.com/office/drawing/2014/main" id="{FC09C8E9-BF3F-4DF3-9A94-CF1E97F474F9}"/>
              </a:ext>
            </a:extLst>
          </p:cNvPr>
          <p:cNvGrpSpPr/>
          <p:nvPr/>
        </p:nvGrpSpPr>
        <p:grpSpPr>
          <a:xfrm>
            <a:off x="6142749" y="1856849"/>
            <a:ext cx="5890320" cy="3887602"/>
            <a:chOff x="6142749" y="1856849"/>
            <a:chExt cx="5890320" cy="3887602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062F58C-2240-4B92-812E-7C919CF16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77046" y="1856849"/>
              <a:ext cx="5854271" cy="3887602"/>
            </a:xfrm>
            <a:prstGeom prst="rect">
              <a:avLst/>
            </a:prstGeom>
          </p:spPr>
        </p:pic>
        <mc:AlternateContent xmlns:mc="http://schemas.openxmlformats.org/markup-compatibility/2006">
          <mc:Choice xmlns:p14="http://schemas.microsoft.com/office/powerpoint/2010/main" Requires="p14">
            <p:contentPart p14:bwMode="auto" r:id="rId41">
              <p14:nvContentPartPr>
                <p14:cNvPr id="345" name="Ink 344">
                  <a:extLst>
                    <a:ext uri="{FF2B5EF4-FFF2-40B4-BE49-F238E27FC236}">
                      <a16:creationId xmlns:a16="http://schemas.microsoft.com/office/drawing/2014/main" id="{B88E862B-649E-4291-8669-4E2E79B1FF6C}"/>
                    </a:ext>
                  </a:extLst>
                </p14:cNvPr>
                <p14:cNvContentPartPr/>
                <p14:nvPr/>
              </p14:nvContentPartPr>
              <p14:xfrm>
                <a:off x="6142749" y="2020929"/>
                <a:ext cx="5890320" cy="635040"/>
              </p14:xfrm>
            </p:contentPart>
          </mc:Choice>
          <mc:Fallback>
            <p:pic>
              <p:nvPicPr>
                <p:cNvPr id="345" name="Ink 344">
                  <a:extLst>
                    <a:ext uri="{FF2B5EF4-FFF2-40B4-BE49-F238E27FC236}">
                      <a16:creationId xmlns:a16="http://schemas.microsoft.com/office/drawing/2014/main" id="{B88E862B-649E-4291-8669-4E2E79B1FF6C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6133749" y="2011929"/>
                  <a:ext cx="5907960" cy="652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2">
              <p14:nvContentPartPr>
                <p14:cNvPr id="349" name="Ink 348">
                  <a:extLst>
                    <a:ext uri="{FF2B5EF4-FFF2-40B4-BE49-F238E27FC236}">
                      <a16:creationId xmlns:a16="http://schemas.microsoft.com/office/drawing/2014/main" id="{654F3755-5FF0-4374-955E-A7FF11019716}"/>
                    </a:ext>
                  </a:extLst>
                </p14:cNvPr>
                <p14:cNvContentPartPr/>
                <p14:nvPr/>
              </p14:nvContentPartPr>
              <p14:xfrm>
                <a:off x="7639355" y="2770419"/>
                <a:ext cx="2232360" cy="443880"/>
              </p14:xfrm>
            </p:contentPart>
          </mc:Choice>
          <mc:Fallback>
            <p:pic>
              <p:nvPicPr>
                <p:cNvPr id="349" name="Ink 348">
                  <a:extLst>
                    <a:ext uri="{FF2B5EF4-FFF2-40B4-BE49-F238E27FC236}">
                      <a16:creationId xmlns:a16="http://schemas.microsoft.com/office/drawing/2014/main" id="{654F3755-5FF0-4374-955E-A7FF11019716}"/>
                    </a:ext>
                  </a:extLst>
                </p:cNvPr>
                <p:cNvPicPr/>
                <p:nvPr/>
              </p:nvPicPr>
              <p:blipFill>
                <a:blip r:embed="rId43"/>
                <a:stretch>
                  <a:fillRect/>
                </a:stretch>
              </p:blipFill>
              <p:spPr>
                <a:xfrm>
                  <a:off x="7630355" y="2761419"/>
                  <a:ext cx="2250000" cy="461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4">
              <p14:nvContentPartPr>
                <p14:cNvPr id="352" name="Ink 351">
                  <a:extLst>
                    <a:ext uri="{FF2B5EF4-FFF2-40B4-BE49-F238E27FC236}">
                      <a16:creationId xmlns:a16="http://schemas.microsoft.com/office/drawing/2014/main" id="{5256D1B7-4946-4CBB-8113-D4F710BBA679}"/>
                    </a:ext>
                  </a:extLst>
                </p14:cNvPr>
                <p14:cNvContentPartPr/>
                <p14:nvPr/>
              </p14:nvContentPartPr>
              <p14:xfrm>
                <a:off x="7596515" y="2885619"/>
                <a:ext cx="399960" cy="322920"/>
              </p14:xfrm>
            </p:contentPart>
          </mc:Choice>
          <mc:Fallback>
            <p:pic>
              <p:nvPicPr>
                <p:cNvPr id="352" name="Ink 351">
                  <a:extLst>
                    <a:ext uri="{FF2B5EF4-FFF2-40B4-BE49-F238E27FC236}">
                      <a16:creationId xmlns:a16="http://schemas.microsoft.com/office/drawing/2014/main" id="{5256D1B7-4946-4CBB-8113-D4F710BBA679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7587515" y="2876619"/>
                  <a:ext cx="417600" cy="340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">
              <p14:nvContentPartPr>
                <p14:cNvPr id="353" name="Ink 352">
                  <a:extLst>
                    <a:ext uri="{FF2B5EF4-FFF2-40B4-BE49-F238E27FC236}">
                      <a16:creationId xmlns:a16="http://schemas.microsoft.com/office/drawing/2014/main" id="{24DE122E-2B19-473D-BF23-CD82D4F1FF2B}"/>
                    </a:ext>
                  </a:extLst>
                </p14:cNvPr>
                <p14:cNvContentPartPr/>
                <p14:nvPr/>
              </p14:nvContentPartPr>
              <p14:xfrm>
                <a:off x="9642755" y="2770059"/>
                <a:ext cx="424080" cy="373680"/>
              </p14:xfrm>
            </p:contentPart>
          </mc:Choice>
          <mc:Fallback>
            <p:pic>
              <p:nvPicPr>
                <p:cNvPr id="353" name="Ink 352">
                  <a:extLst>
                    <a:ext uri="{FF2B5EF4-FFF2-40B4-BE49-F238E27FC236}">
                      <a16:creationId xmlns:a16="http://schemas.microsoft.com/office/drawing/2014/main" id="{24DE122E-2B19-473D-BF23-CD82D4F1FF2B}"/>
                    </a:ext>
                  </a:extLst>
                </p:cNvPr>
                <p:cNvPicPr/>
                <p:nvPr/>
              </p:nvPicPr>
              <p:blipFill>
                <a:blip r:embed="rId47"/>
                <a:stretch>
                  <a:fillRect/>
                </a:stretch>
              </p:blipFill>
              <p:spPr>
                <a:xfrm>
                  <a:off x="9633755" y="2761059"/>
                  <a:ext cx="441720" cy="391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">
              <p14:nvContentPartPr>
                <p14:cNvPr id="385" name="Ink 384">
                  <a:extLst>
                    <a:ext uri="{FF2B5EF4-FFF2-40B4-BE49-F238E27FC236}">
                      <a16:creationId xmlns:a16="http://schemas.microsoft.com/office/drawing/2014/main" id="{299C5917-D111-48ED-B9B8-9BD01C6F6F3E}"/>
                    </a:ext>
                  </a:extLst>
                </p14:cNvPr>
                <p14:cNvContentPartPr/>
                <p14:nvPr/>
              </p14:nvContentPartPr>
              <p14:xfrm>
                <a:off x="7857875" y="2870859"/>
                <a:ext cx="1721160" cy="250920"/>
              </p14:xfrm>
            </p:contentPart>
          </mc:Choice>
          <mc:Fallback>
            <p:pic>
              <p:nvPicPr>
                <p:cNvPr id="385" name="Ink 384">
                  <a:extLst>
                    <a:ext uri="{FF2B5EF4-FFF2-40B4-BE49-F238E27FC236}">
                      <a16:creationId xmlns:a16="http://schemas.microsoft.com/office/drawing/2014/main" id="{299C5917-D111-48ED-B9B8-9BD01C6F6F3E}"/>
                    </a:ext>
                  </a:extLst>
                </p:cNvPr>
                <p:cNvPicPr/>
                <p:nvPr/>
              </p:nvPicPr>
              <p:blipFill>
                <a:blip r:embed="rId49"/>
                <a:stretch>
                  <a:fillRect/>
                </a:stretch>
              </p:blipFill>
              <p:spPr>
                <a:xfrm>
                  <a:off x="7848875" y="2861859"/>
                  <a:ext cx="1738800" cy="268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0">
              <p14:nvContentPartPr>
                <p14:cNvPr id="397" name="Ink 396">
                  <a:extLst>
                    <a:ext uri="{FF2B5EF4-FFF2-40B4-BE49-F238E27FC236}">
                      <a16:creationId xmlns:a16="http://schemas.microsoft.com/office/drawing/2014/main" id="{3C185DF6-EBA9-400E-914D-8CA5864BF219}"/>
                    </a:ext>
                  </a:extLst>
                </p14:cNvPr>
                <p14:cNvContentPartPr/>
                <p14:nvPr/>
              </p14:nvContentPartPr>
              <p14:xfrm>
                <a:off x="10061545" y="2749179"/>
                <a:ext cx="554760" cy="372600"/>
              </p14:xfrm>
            </p:contentPart>
          </mc:Choice>
          <mc:Fallback>
            <p:pic>
              <p:nvPicPr>
                <p:cNvPr id="397" name="Ink 396">
                  <a:extLst>
                    <a:ext uri="{FF2B5EF4-FFF2-40B4-BE49-F238E27FC236}">
                      <a16:creationId xmlns:a16="http://schemas.microsoft.com/office/drawing/2014/main" id="{3C185DF6-EBA9-400E-914D-8CA5864BF219}"/>
                    </a:ext>
                  </a:extLst>
                </p:cNvPr>
                <p:cNvPicPr/>
                <p:nvPr/>
              </p:nvPicPr>
              <p:blipFill>
                <a:blip r:embed="rId51"/>
                <a:stretch>
                  <a:fillRect/>
                </a:stretch>
              </p:blipFill>
              <p:spPr>
                <a:xfrm>
                  <a:off x="10052545" y="2740179"/>
                  <a:ext cx="572400" cy="390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">
              <p14:nvContentPartPr>
                <p14:cNvPr id="420" name="Ink 419">
                  <a:extLst>
                    <a:ext uri="{FF2B5EF4-FFF2-40B4-BE49-F238E27FC236}">
                      <a16:creationId xmlns:a16="http://schemas.microsoft.com/office/drawing/2014/main" id="{CF18F2B5-B460-4BAD-B3A4-B610A3974CD8}"/>
                    </a:ext>
                  </a:extLst>
                </p14:cNvPr>
                <p14:cNvContentPartPr/>
                <p14:nvPr/>
              </p14:nvContentPartPr>
              <p14:xfrm>
                <a:off x="6237515" y="3145539"/>
                <a:ext cx="5749560" cy="208080"/>
              </p14:xfrm>
            </p:contentPart>
          </mc:Choice>
          <mc:Fallback>
            <p:pic>
              <p:nvPicPr>
                <p:cNvPr id="420" name="Ink 419">
                  <a:extLst>
                    <a:ext uri="{FF2B5EF4-FFF2-40B4-BE49-F238E27FC236}">
                      <a16:creationId xmlns:a16="http://schemas.microsoft.com/office/drawing/2014/main" id="{CF18F2B5-B460-4BAD-B3A4-B610A3974CD8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6228515" y="3136539"/>
                  <a:ext cx="5767200" cy="225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4">
              <p14:nvContentPartPr>
                <p14:cNvPr id="586" name="Ink 585">
                  <a:extLst>
                    <a:ext uri="{FF2B5EF4-FFF2-40B4-BE49-F238E27FC236}">
                      <a16:creationId xmlns:a16="http://schemas.microsoft.com/office/drawing/2014/main" id="{0FA47932-2F87-4550-81AB-23098A28A5FB}"/>
                    </a:ext>
                  </a:extLst>
                </p14:cNvPr>
                <p14:cNvContentPartPr/>
                <p14:nvPr/>
              </p14:nvContentPartPr>
              <p14:xfrm>
                <a:off x="8336675" y="3262179"/>
                <a:ext cx="1335240" cy="856800"/>
              </p14:xfrm>
            </p:contentPart>
          </mc:Choice>
          <mc:Fallback>
            <p:pic>
              <p:nvPicPr>
                <p:cNvPr id="586" name="Ink 585">
                  <a:extLst>
                    <a:ext uri="{FF2B5EF4-FFF2-40B4-BE49-F238E27FC236}">
                      <a16:creationId xmlns:a16="http://schemas.microsoft.com/office/drawing/2014/main" id="{0FA47932-2F87-4550-81AB-23098A28A5FB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8327675" y="3253179"/>
                  <a:ext cx="1352880" cy="874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">
              <p14:nvContentPartPr>
                <p14:cNvPr id="596" name="Ink 595">
                  <a:extLst>
                    <a:ext uri="{FF2B5EF4-FFF2-40B4-BE49-F238E27FC236}">
                      <a16:creationId xmlns:a16="http://schemas.microsoft.com/office/drawing/2014/main" id="{82E8C71D-10F7-457C-AAC1-58E1290A9DBE}"/>
                    </a:ext>
                  </a:extLst>
                </p14:cNvPr>
                <p14:cNvContentPartPr/>
                <p14:nvPr/>
              </p14:nvContentPartPr>
              <p14:xfrm>
                <a:off x="7878035" y="4188819"/>
                <a:ext cx="1125720" cy="220680"/>
              </p14:xfrm>
            </p:contentPart>
          </mc:Choice>
          <mc:Fallback>
            <p:pic>
              <p:nvPicPr>
                <p:cNvPr id="596" name="Ink 595">
                  <a:extLst>
                    <a:ext uri="{FF2B5EF4-FFF2-40B4-BE49-F238E27FC236}">
                      <a16:creationId xmlns:a16="http://schemas.microsoft.com/office/drawing/2014/main" id="{82E8C71D-10F7-457C-AAC1-58E1290A9DBE}"/>
                    </a:ext>
                  </a:extLst>
                </p:cNvPr>
                <p:cNvPicPr/>
                <p:nvPr/>
              </p:nvPicPr>
              <p:blipFill>
                <a:blip r:embed="rId57"/>
                <a:stretch>
                  <a:fillRect/>
                </a:stretch>
              </p:blipFill>
              <p:spPr>
                <a:xfrm>
                  <a:off x="7869035" y="4179819"/>
                  <a:ext cx="1143360" cy="2383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">
              <p14:nvContentPartPr>
                <p14:cNvPr id="604" name="Ink 603">
                  <a:extLst>
                    <a:ext uri="{FF2B5EF4-FFF2-40B4-BE49-F238E27FC236}">
                      <a16:creationId xmlns:a16="http://schemas.microsoft.com/office/drawing/2014/main" id="{91F5437E-BBDD-4034-A997-9B2A0158D0BF}"/>
                    </a:ext>
                  </a:extLst>
                </p14:cNvPr>
                <p14:cNvContentPartPr/>
                <p14:nvPr/>
              </p14:nvContentPartPr>
              <p14:xfrm>
                <a:off x="9429995" y="3972819"/>
                <a:ext cx="1049400" cy="362880"/>
              </p14:xfrm>
            </p:contentPart>
          </mc:Choice>
          <mc:Fallback>
            <p:pic>
              <p:nvPicPr>
                <p:cNvPr id="604" name="Ink 603">
                  <a:extLst>
                    <a:ext uri="{FF2B5EF4-FFF2-40B4-BE49-F238E27FC236}">
                      <a16:creationId xmlns:a16="http://schemas.microsoft.com/office/drawing/2014/main" id="{91F5437E-BBDD-4034-A997-9B2A0158D0BF}"/>
                    </a:ext>
                  </a:extLst>
                </p:cNvPr>
                <p:cNvPicPr/>
                <p:nvPr/>
              </p:nvPicPr>
              <p:blipFill>
                <a:blip r:embed="rId59"/>
                <a:stretch>
                  <a:fillRect/>
                </a:stretch>
              </p:blipFill>
              <p:spPr>
                <a:xfrm>
                  <a:off x="9420995" y="3963819"/>
                  <a:ext cx="1067040" cy="380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">
              <p14:nvContentPartPr>
                <p14:cNvPr id="617" name="Ink 616">
                  <a:extLst>
                    <a:ext uri="{FF2B5EF4-FFF2-40B4-BE49-F238E27FC236}">
                      <a16:creationId xmlns:a16="http://schemas.microsoft.com/office/drawing/2014/main" id="{778E28D8-18AE-4F5D-8130-699C05B06FDF}"/>
                    </a:ext>
                  </a:extLst>
                </p14:cNvPr>
                <p14:cNvContentPartPr/>
                <p14:nvPr/>
              </p14:nvContentPartPr>
              <p14:xfrm>
                <a:off x="10207235" y="3446859"/>
                <a:ext cx="909360" cy="162360"/>
              </p14:xfrm>
            </p:contentPart>
          </mc:Choice>
          <mc:Fallback>
            <p:pic>
              <p:nvPicPr>
                <p:cNvPr id="617" name="Ink 616">
                  <a:extLst>
                    <a:ext uri="{FF2B5EF4-FFF2-40B4-BE49-F238E27FC236}">
                      <a16:creationId xmlns:a16="http://schemas.microsoft.com/office/drawing/2014/main" id="{778E28D8-18AE-4F5D-8130-699C05B06FDF}"/>
                    </a:ext>
                  </a:extLst>
                </p:cNvPr>
                <p:cNvPicPr/>
                <p:nvPr/>
              </p:nvPicPr>
              <p:blipFill>
                <a:blip r:embed="rId61"/>
                <a:stretch>
                  <a:fillRect/>
                </a:stretch>
              </p:blipFill>
              <p:spPr>
                <a:xfrm>
                  <a:off x="10198235" y="3437859"/>
                  <a:ext cx="927000" cy="180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">
              <p14:nvContentPartPr>
                <p14:cNvPr id="625" name="Ink 624">
                  <a:extLst>
                    <a:ext uri="{FF2B5EF4-FFF2-40B4-BE49-F238E27FC236}">
                      <a16:creationId xmlns:a16="http://schemas.microsoft.com/office/drawing/2014/main" id="{368CD060-42BA-4D8F-85EE-277401E77DAE}"/>
                    </a:ext>
                  </a:extLst>
                </p14:cNvPr>
                <p14:cNvContentPartPr/>
                <p14:nvPr/>
              </p14:nvContentPartPr>
              <p14:xfrm>
                <a:off x="10317395" y="3668619"/>
                <a:ext cx="556920" cy="266040"/>
              </p14:xfrm>
            </p:contentPart>
          </mc:Choice>
          <mc:Fallback>
            <p:pic>
              <p:nvPicPr>
                <p:cNvPr id="625" name="Ink 624">
                  <a:extLst>
                    <a:ext uri="{FF2B5EF4-FFF2-40B4-BE49-F238E27FC236}">
                      <a16:creationId xmlns:a16="http://schemas.microsoft.com/office/drawing/2014/main" id="{368CD060-42BA-4D8F-85EE-277401E77DAE}"/>
                    </a:ext>
                  </a:extLst>
                </p:cNvPr>
                <p:cNvPicPr/>
                <p:nvPr/>
              </p:nvPicPr>
              <p:blipFill>
                <a:blip r:embed="rId63"/>
                <a:stretch>
                  <a:fillRect/>
                </a:stretch>
              </p:blipFill>
              <p:spPr>
                <a:xfrm>
                  <a:off x="10308395" y="3659619"/>
                  <a:ext cx="574560" cy="283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4">
              <p14:nvContentPartPr>
                <p14:cNvPr id="650" name="Ink 649">
                  <a:extLst>
                    <a:ext uri="{FF2B5EF4-FFF2-40B4-BE49-F238E27FC236}">
                      <a16:creationId xmlns:a16="http://schemas.microsoft.com/office/drawing/2014/main" id="{6ED741FD-ADE1-41F3-ABD9-C5437DF3570D}"/>
                    </a:ext>
                  </a:extLst>
                </p14:cNvPr>
                <p14:cNvContentPartPr/>
                <p14:nvPr/>
              </p14:nvContentPartPr>
              <p14:xfrm>
                <a:off x="11244755" y="3319779"/>
                <a:ext cx="703800" cy="558000"/>
              </p14:xfrm>
            </p:contentPart>
          </mc:Choice>
          <mc:Fallback>
            <p:pic>
              <p:nvPicPr>
                <p:cNvPr id="650" name="Ink 649">
                  <a:extLst>
                    <a:ext uri="{FF2B5EF4-FFF2-40B4-BE49-F238E27FC236}">
                      <a16:creationId xmlns:a16="http://schemas.microsoft.com/office/drawing/2014/main" id="{6ED741FD-ADE1-41F3-ABD9-C5437DF3570D}"/>
                    </a:ext>
                  </a:extLst>
                </p:cNvPr>
                <p:cNvPicPr/>
                <p:nvPr/>
              </p:nvPicPr>
              <p:blipFill>
                <a:blip r:embed="rId65"/>
                <a:stretch>
                  <a:fillRect/>
                </a:stretch>
              </p:blipFill>
              <p:spPr>
                <a:xfrm>
                  <a:off x="11235755" y="3310779"/>
                  <a:ext cx="721440" cy="57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6">
              <p14:nvContentPartPr>
                <p14:cNvPr id="763" name="Ink 762">
                  <a:extLst>
                    <a:ext uri="{FF2B5EF4-FFF2-40B4-BE49-F238E27FC236}">
                      <a16:creationId xmlns:a16="http://schemas.microsoft.com/office/drawing/2014/main" id="{E2CAB11D-98BE-43E9-9225-7338FCAA7B5A}"/>
                    </a:ext>
                  </a:extLst>
                </p14:cNvPr>
                <p14:cNvContentPartPr/>
                <p14:nvPr/>
              </p14:nvContentPartPr>
              <p14:xfrm>
                <a:off x="6218075" y="3144099"/>
                <a:ext cx="1427760" cy="2295720"/>
              </p14:xfrm>
            </p:contentPart>
          </mc:Choice>
          <mc:Fallback>
            <p:pic>
              <p:nvPicPr>
                <p:cNvPr id="763" name="Ink 762">
                  <a:extLst>
                    <a:ext uri="{FF2B5EF4-FFF2-40B4-BE49-F238E27FC236}">
                      <a16:creationId xmlns:a16="http://schemas.microsoft.com/office/drawing/2014/main" id="{E2CAB11D-98BE-43E9-9225-7338FCAA7B5A}"/>
                    </a:ext>
                  </a:extLst>
                </p:cNvPr>
                <p:cNvPicPr/>
                <p:nvPr/>
              </p:nvPicPr>
              <p:blipFill>
                <a:blip r:embed="rId67"/>
                <a:stretch>
                  <a:fillRect/>
                </a:stretch>
              </p:blipFill>
              <p:spPr>
                <a:xfrm>
                  <a:off x="6209075" y="3135099"/>
                  <a:ext cx="1445400" cy="2313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8">
              <p14:nvContentPartPr>
                <p14:cNvPr id="810" name="Ink 809">
                  <a:extLst>
                    <a:ext uri="{FF2B5EF4-FFF2-40B4-BE49-F238E27FC236}">
                      <a16:creationId xmlns:a16="http://schemas.microsoft.com/office/drawing/2014/main" id="{599614B1-7DC1-453F-AE5F-96A744FFB619}"/>
                    </a:ext>
                  </a:extLst>
                </p14:cNvPr>
                <p14:cNvContentPartPr/>
                <p14:nvPr/>
              </p14:nvContentPartPr>
              <p14:xfrm>
                <a:off x="8139755" y="4440819"/>
                <a:ext cx="2277360" cy="997560"/>
              </p14:xfrm>
            </p:contentPart>
          </mc:Choice>
          <mc:Fallback>
            <p:pic>
              <p:nvPicPr>
                <p:cNvPr id="810" name="Ink 809">
                  <a:extLst>
                    <a:ext uri="{FF2B5EF4-FFF2-40B4-BE49-F238E27FC236}">
                      <a16:creationId xmlns:a16="http://schemas.microsoft.com/office/drawing/2014/main" id="{599614B1-7DC1-453F-AE5F-96A744FFB619}"/>
                    </a:ext>
                  </a:extLst>
                </p:cNvPr>
                <p:cNvPicPr/>
                <p:nvPr/>
              </p:nvPicPr>
              <p:blipFill>
                <a:blip r:embed="rId69"/>
                <a:stretch>
                  <a:fillRect/>
                </a:stretch>
              </p:blipFill>
              <p:spPr>
                <a:xfrm>
                  <a:off x="8130755" y="4431819"/>
                  <a:ext cx="2295000" cy="10152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0">
            <p14:nvContentPartPr>
              <p14:cNvPr id="819" name="Ink 818">
                <a:extLst>
                  <a:ext uri="{FF2B5EF4-FFF2-40B4-BE49-F238E27FC236}">
                    <a16:creationId xmlns:a16="http://schemas.microsoft.com/office/drawing/2014/main" id="{2DE7227F-E65F-4634-95D9-400E77C25526}"/>
                  </a:ext>
                </a:extLst>
              </p14:cNvPr>
              <p14:cNvContentPartPr/>
              <p14:nvPr/>
            </p14:nvContentPartPr>
            <p14:xfrm>
              <a:off x="7960835" y="4698939"/>
              <a:ext cx="1409040" cy="230400"/>
            </p14:xfrm>
          </p:contentPart>
        </mc:Choice>
        <mc:Fallback>
          <p:pic>
            <p:nvPicPr>
              <p:cNvPr id="819" name="Ink 818">
                <a:extLst>
                  <a:ext uri="{FF2B5EF4-FFF2-40B4-BE49-F238E27FC236}">
                    <a16:creationId xmlns:a16="http://schemas.microsoft.com/office/drawing/2014/main" id="{2DE7227F-E65F-4634-95D9-400E77C25526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951835" y="4689939"/>
                <a:ext cx="142668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2">
            <p14:nvContentPartPr>
              <p14:cNvPr id="820" name="Ink 819">
                <a:extLst>
                  <a:ext uri="{FF2B5EF4-FFF2-40B4-BE49-F238E27FC236}">
                    <a16:creationId xmlns:a16="http://schemas.microsoft.com/office/drawing/2014/main" id="{A293250A-0F8B-4E52-BC9D-365D5A165554}"/>
                  </a:ext>
                </a:extLst>
              </p14:cNvPr>
              <p14:cNvContentPartPr/>
              <p14:nvPr/>
            </p14:nvContentPartPr>
            <p14:xfrm>
              <a:off x="6415355" y="2735139"/>
              <a:ext cx="406080" cy="398160"/>
            </p14:xfrm>
          </p:contentPart>
        </mc:Choice>
        <mc:Fallback>
          <p:pic>
            <p:nvPicPr>
              <p:cNvPr id="820" name="Ink 819">
                <a:extLst>
                  <a:ext uri="{FF2B5EF4-FFF2-40B4-BE49-F238E27FC236}">
                    <a16:creationId xmlns:a16="http://schemas.microsoft.com/office/drawing/2014/main" id="{A293250A-0F8B-4E52-BC9D-365D5A165554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406355" y="2726139"/>
                <a:ext cx="4237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4">
            <p14:nvContentPartPr>
              <p14:cNvPr id="821" name="Ink 820">
                <a:extLst>
                  <a:ext uri="{FF2B5EF4-FFF2-40B4-BE49-F238E27FC236}">
                    <a16:creationId xmlns:a16="http://schemas.microsoft.com/office/drawing/2014/main" id="{8BF4CEE1-9C8E-46E8-8F5E-EFA6F0E719DC}"/>
                  </a:ext>
                </a:extLst>
              </p14:cNvPr>
              <p14:cNvContentPartPr/>
              <p14:nvPr/>
            </p14:nvContentPartPr>
            <p14:xfrm>
              <a:off x="479755" y="2726859"/>
              <a:ext cx="406080" cy="398160"/>
            </p14:xfrm>
          </p:contentPart>
        </mc:Choice>
        <mc:Fallback>
          <p:pic>
            <p:nvPicPr>
              <p:cNvPr id="821" name="Ink 820">
                <a:extLst>
                  <a:ext uri="{FF2B5EF4-FFF2-40B4-BE49-F238E27FC236}">
                    <a16:creationId xmlns:a16="http://schemas.microsoft.com/office/drawing/2014/main" id="{8BF4CEE1-9C8E-46E8-8F5E-EFA6F0E719DC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70755" y="2717859"/>
                <a:ext cx="423720" cy="415800"/>
              </a:xfrm>
              <a:prstGeom prst="rect">
                <a:avLst/>
              </a:prstGeom>
            </p:spPr>
          </p:pic>
        </mc:Fallback>
      </mc:AlternateContent>
      <p:cxnSp>
        <p:nvCxnSpPr>
          <p:cNvPr id="822" name="Straight Arrow Connector 821">
            <a:extLst>
              <a:ext uri="{FF2B5EF4-FFF2-40B4-BE49-F238E27FC236}">
                <a16:creationId xmlns:a16="http://schemas.microsoft.com/office/drawing/2014/main" id="{71690921-A33C-4A82-9254-AB4E78088298}"/>
              </a:ext>
            </a:extLst>
          </p:cNvPr>
          <p:cNvCxnSpPr>
            <a:cxnSpLocks/>
          </p:cNvCxnSpPr>
          <p:nvPr/>
        </p:nvCxnSpPr>
        <p:spPr>
          <a:xfrm flipV="1">
            <a:off x="1812505" y="3711819"/>
            <a:ext cx="5784010" cy="579572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4" name="Straight Arrow Connector 823">
            <a:extLst>
              <a:ext uri="{FF2B5EF4-FFF2-40B4-BE49-F238E27FC236}">
                <a16:creationId xmlns:a16="http://schemas.microsoft.com/office/drawing/2014/main" id="{096D64AA-DD7C-45EC-8F2B-941E08EB3D4E}"/>
              </a:ext>
            </a:extLst>
          </p:cNvPr>
          <p:cNvCxnSpPr>
            <a:cxnSpLocks/>
          </p:cNvCxnSpPr>
          <p:nvPr/>
        </p:nvCxnSpPr>
        <p:spPr>
          <a:xfrm>
            <a:off x="9586066" y="5263331"/>
            <a:ext cx="368629" cy="1229544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86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60F3-C8BE-46DE-A07C-8AF87A7A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3477" y="365125"/>
            <a:ext cx="7097119" cy="1325563"/>
          </a:xfrm>
        </p:spPr>
        <p:txBody>
          <a:bodyPr/>
          <a:lstStyle/>
          <a:p>
            <a:r>
              <a:rPr lang="en-IN" dirty="0"/>
              <a:t>Book the yoga expert: Desktop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717A425-DF09-423A-A16F-F298E2316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046" y="1856849"/>
            <a:ext cx="5854271" cy="388760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AF35E17-6D41-4592-AB71-AE1F55195280}"/>
                  </a:ext>
                </a:extLst>
              </p14:cNvPr>
              <p14:cNvContentPartPr/>
              <p14:nvPr/>
            </p14:nvContentPartPr>
            <p14:xfrm>
              <a:off x="6159021" y="2060197"/>
              <a:ext cx="5890320" cy="635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AF35E17-6D41-4592-AB71-AE1F5519528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50021" y="2051197"/>
                <a:ext cx="5907960" cy="652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C60EC544-FDBF-4B31-ADE6-E9DA67CA5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29" y="1856849"/>
            <a:ext cx="5974598" cy="38834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557BA2-DBB1-4601-97A2-63595679C0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00971" y="2679110"/>
            <a:ext cx="2188654" cy="4389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D49210-2F3B-48A1-A8CE-F738C86373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01483" y="2660212"/>
            <a:ext cx="548688" cy="40237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5922C0A-7C64-44F9-8608-E3A24440B7F1}"/>
                  </a:ext>
                </a:extLst>
              </p14:cNvPr>
              <p14:cNvContentPartPr/>
              <p14:nvPr/>
            </p14:nvContentPartPr>
            <p14:xfrm>
              <a:off x="6203675" y="3086139"/>
              <a:ext cx="5788080" cy="1386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5922C0A-7C64-44F9-8608-E3A24440B7F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194675" y="3077139"/>
                <a:ext cx="580572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09892959-5C52-419C-9773-C8AA4FF19BFB}"/>
                  </a:ext>
                </a:extLst>
              </p14:cNvPr>
              <p14:cNvContentPartPr/>
              <p14:nvPr/>
            </p14:nvContentPartPr>
            <p14:xfrm>
              <a:off x="6309155" y="3283059"/>
              <a:ext cx="1140480" cy="249480"/>
            </p14:xfrm>
          </p:contentPart>
        </mc:Choice>
        <mc:Fallback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09892959-5C52-419C-9773-C8AA4FF19BF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00155" y="3274059"/>
                <a:ext cx="115812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02" name="Ink 401">
                <a:extLst>
                  <a:ext uri="{FF2B5EF4-FFF2-40B4-BE49-F238E27FC236}">
                    <a16:creationId xmlns:a16="http://schemas.microsoft.com/office/drawing/2014/main" id="{1BF628D4-CAFC-4F35-BF32-1AA496A7BE5E}"/>
                  </a:ext>
                </a:extLst>
              </p14:cNvPr>
              <p14:cNvContentPartPr/>
              <p14:nvPr/>
            </p14:nvContentPartPr>
            <p14:xfrm>
              <a:off x="7599395" y="3262179"/>
              <a:ext cx="4137120" cy="2220840"/>
            </p14:xfrm>
          </p:contentPart>
        </mc:Choice>
        <mc:Fallback>
          <p:pic>
            <p:nvPicPr>
              <p:cNvPr id="402" name="Ink 401">
                <a:extLst>
                  <a:ext uri="{FF2B5EF4-FFF2-40B4-BE49-F238E27FC236}">
                    <a16:creationId xmlns:a16="http://schemas.microsoft.com/office/drawing/2014/main" id="{1BF628D4-CAFC-4F35-BF32-1AA496A7BE5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590395" y="3253179"/>
                <a:ext cx="4154760" cy="223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05" name="Ink 404">
                <a:extLst>
                  <a:ext uri="{FF2B5EF4-FFF2-40B4-BE49-F238E27FC236}">
                    <a16:creationId xmlns:a16="http://schemas.microsoft.com/office/drawing/2014/main" id="{1FFEBA72-8923-4D60-8291-032EFF925F31}"/>
                  </a:ext>
                </a:extLst>
              </p14:cNvPr>
              <p14:cNvContentPartPr/>
              <p14:nvPr/>
            </p14:nvContentPartPr>
            <p14:xfrm>
              <a:off x="7663835" y="5289699"/>
              <a:ext cx="30240" cy="214200"/>
            </p14:xfrm>
          </p:contentPart>
        </mc:Choice>
        <mc:Fallback>
          <p:pic>
            <p:nvPicPr>
              <p:cNvPr id="405" name="Ink 404">
                <a:extLst>
                  <a:ext uri="{FF2B5EF4-FFF2-40B4-BE49-F238E27FC236}">
                    <a16:creationId xmlns:a16="http://schemas.microsoft.com/office/drawing/2014/main" id="{1FFEBA72-8923-4D60-8291-032EFF925F3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54835" y="5280699"/>
                <a:ext cx="4788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06" name="Ink 405">
                <a:extLst>
                  <a:ext uri="{FF2B5EF4-FFF2-40B4-BE49-F238E27FC236}">
                    <a16:creationId xmlns:a16="http://schemas.microsoft.com/office/drawing/2014/main" id="{6997CB3D-80BD-48DB-B73B-1340713D598B}"/>
                  </a:ext>
                </a:extLst>
              </p14:cNvPr>
              <p14:cNvContentPartPr/>
              <p14:nvPr/>
            </p14:nvContentPartPr>
            <p14:xfrm>
              <a:off x="7664555" y="5230299"/>
              <a:ext cx="1136160" cy="290520"/>
            </p14:xfrm>
          </p:contentPart>
        </mc:Choice>
        <mc:Fallback>
          <p:pic>
            <p:nvPicPr>
              <p:cNvPr id="406" name="Ink 405">
                <a:extLst>
                  <a:ext uri="{FF2B5EF4-FFF2-40B4-BE49-F238E27FC236}">
                    <a16:creationId xmlns:a16="http://schemas.microsoft.com/office/drawing/2014/main" id="{6997CB3D-80BD-48DB-B73B-1340713D598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655555" y="5221299"/>
                <a:ext cx="1153800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29" name="Ink 428">
                <a:extLst>
                  <a:ext uri="{FF2B5EF4-FFF2-40B4-BE49-F238E27FC236}">
                    <a16:creationId xmlns:a16="http://schemas.microsoft.com/office/drawing/2014/main" id="{95359D40-A611-4870-A286-B99148524F71}"/>
                  </a:ext>
                </a:extLst>
              </p14:cNvPr>
              <p14:cNvContentPartPr/>
              <p14:nvPr/>
            </p14:nvContentPartPr>
            <p14:xfrm>
              <a:off x="8937875" y="5251899"/>
              <a:ext cx="1204200" cy="280440"/>
            </p14:xfrm>
          </p:contentPart>
        </mc:Choice>
        <mc:Fallback>
          <p:pic>
            <p:nvPicPr>
              <p:cNvPr id="429" name="Ink 428">
                <a:extLst>
                  <a:ext uri="{FF2B5EF4-FFF2-40B4-BE49-F238E27FC236}">
                    <a16:creationId xmlns:a16="http://schemas.microsoft.com/office/drawing/2014/main" id="{95359D40-A611-4870-A286-B99148524F7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928875" y="5242899"/>
                <a:ext cx="1221840" cy="29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30" name="Ink 429">
                <a:extLst>
                  <a:ext uri="{FF2B5EF4-FFF2-40B4-BE49-F238E27FC236}">
                    <a16:creationId xmlns:a16="http://schemas.microsoft.com/office/drawing/2014/main" id="{AE2D7594-40B4-4942-A2F0-D92616986CCD}"/>
                  </a:ext>
                </a:extLst>
              </p14:cNvPr>
              <p14:cNvContentPartPr/>
              <p14:nvPr/>
            </p14:nvContentPartPr>
            <p14:xfrm>
              <a:off x="9041555" y="4592379"/>
              <a:ext cx="16560" cy="325800"/>
            </p14:xfrm>
          </p:contentPart>
        </mc:Choice>
        <mc:Fallback>
          <p:pic>
            <p:nvPicPr>
              <p:cNvPr id="430" name="Ink 429">
                <a:extLst>
                  <a:ext uri="{FF2B5EF4-FFF2-40B4-BE49-F238E27FC236}">
                    <a16:creationId xmlns:a16="http://schemas.microsoft.com/office/drawing/2014/main" id="{AE2D7594-40B4-4942-A2F0-D92616986CCD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032555" y="4583379"/>
                <a:ext cx="34200" cy="34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31" name="Ink 430">
                <a:extLst>
                  <a:ext uri="{FF2B5EF4-FFF2-40B4-BE49-F238E27FC236}">
                    <a16:creationId xmlns:a16="http://schemas.microsoft.com/office/drawing/2014/main" id="{D7F01B05-D1F8-45C8-99E1-63A6A600D0F5}"/>
                  </a:ext>
                </a:extLst>
              </p14:cNvPr>
              <p14:cNvContentPartPr/>
              <p14:nvPr/>
            </p14:nvContentPartPr>
            <p14:xfrm>
              <a:off x="8971355" y="4603899"/>
              <a:ext cx="48240" cy="16200"/>
            </p14:xfrm>
          </p:contentPart>
        </mc:Choice>
        <mc:Fallback>
          <p:pic>
            <p:nvPicPr>
              <p:cNvPr id="431" name="Ink 430">
                <a:extLst>
                  <a:ext uri="{FF2B5EF4-FFF2-40B4-BE49-F238E27FC236}">
                    <a16:creationId xmlns:a16="http://schemas.microsoft.com/office/drawing/2014/main" id="{D7F01B05-D1F8-45C8-99E1-63A6A600D0F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962355" y="4594899"/>
                <a:ext cx="6588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32" name="Ink 431">
                <a:extLst>
                  <a:ext uri="{FF2B5EF4-FFF2-40B4-BE49-F238E27FC236}">
                    <a16:creationId xmlns:a16="http://schemas.microsoft.com/office/drawing/2014/main" id="{CCA96954-D722-4E6B-9E0A-21C752949F6E}"/>
                  </a:ext>
                </a:extLst>
              </p14:cNvPr>
              <p14:cNvContentPartPr/>
              <p14:nvPr/>
            </p14:nvContentPartPr>
            <p14:xfrm>
              <a:off x="8979275" y="4606779"/>
              <a:ext cx="101160" cy="318240"/>
            </p14:xfrm>
          </p:contentPart>
        </mc:Choice>
        <mc:Fallback>
          <p:pic>
            <p:nvPicPr>
              <p:cNvPr id="432" name="Ink 431">
                <a:extLst>
                  <a:ext uri="{FF2B5EF4-FFF2-40B4-BE49-F238E27FC236}">
                    <a16:creationId xmlns:a16="http://schemas.microsoft.com/office/drawing/2014/main" id="{CCA96954-D722-4E6B-9E0A-21C752949F6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970275" y="4597779"/>
                <a:ext cx="118800" cy="3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40" name="Ink 439">
                <a:extLst>
                  <a:ext uri="{FF2B5EF4-FFF2-40B4-BE49-F238E27FC236}">
                    <a16:creationId xmlns:a16="http://schemas.microsoft.com/office/drawing/2014/main" id="{1C0AECDA-420B-4B4D-9781-D4A04F827603}"/>
                  </a:ext>
                </a:extLst>
              </p14:cNvPr>
              <p14:cNvContentPartPr/>
              <p14:nvPr/>
            </p14:nvContentPartPr>
            <p14:xfrm>
              <a:off x="4175075" y="4142019"/>
              <a:ext cx="825120" cy="307800"/>
            </p14:xfrm>
          </p:contentPart>
        </mc:Choice>
        <mc:Fallback>
          <p:pic>
            <p:nvPicPr>
              <p:cNvPr id="440" name="Ink 439">
                <a:extLst>
                  <a:ext uri="{FF2B5EF4-FFF2-40B4-BE49-F238E27FC236}">
                    <a16:creationId xmlns:a16="http://schemas.microsoft.com/office/drawing/2014/main" id="{1C0AECDA-420B-4B4D-9781-D4A04F827603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166075" y="4133019"/>
                <a:ext cx="84276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455" name="Ink 454">
                <a:extLst>
                  <a:ext uri="{FF2B5EF4-FFF2-40B4-BE49-F238E27FC236}">
                    <a16:creationId xmlns:a16="http://schemas.microsoft.com/office/drawing/2014/main" id="{5645E72C-2402-495F-8AE5-DA2BDE447F80}"/>
                  </a:ext>
                </a:extLst>
              </p14:cNvPr>
              <p14:cNvContentPartPr/>
              <p14:nvPr/>
            </p14:nvContentPartPr>
            <p14:xfrm>
              <a:off x="4631195" y="4160379"/>
              <a:ext cx="1170720" cy="660600"/>
            </p14:xfrm>
          </p:contentPart>
        </mc:Choice>
        <mc:Fallback>
          <p:pic>
            <p:nvPicPr>
              <p:cNvPr id="455" name="Ink 454">
                <a:extLst>
                  <a:ext uri="{FF2B5EF4-FFF2-40B4-BE49-F238E27FC236}">
                    <a16:creationId xmlns:a16="http://schemas.microsoft.com/office/drawing/2014/main" id="{5645E72C-2402-495F-8AE5-DA2BDE447F8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622195" y="4151379"/>
                <a:ext cx="1188360" cy="67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465" name="Ink 464">
                <a:extLst>
                  <a:ext uri="{FF2B5EF4-FFF2-40B4-BE49-F238E27FC236}">
                    <a16:creationId xmlns:a16="http://schemas.microsoft.com/office/drawing/2014/main" id="{123C7969-EFC9-47F9-9286-B8AF571E93E8}"/>
                  </a:ext>
                </a:extLst>
              </p14:cNvPr>
              <p14:cNvContentPartPr/>
              <p14:nvPr/>
            </p14:nvContentPartPr>
            <p14:xfrm>
              <a:off x="5102075" y="4612179"/>
              <a:ext cx="676800" cy="186840"/>
            </p14:xfrm>
          </p:contentPart>
        </mc:Choice>
        <mc:Fallback>
          <p:pic>
            <p:nvPicPr>
              <p:cNvPr id="465" name="Ink 464">
                <a:extLst>
                  <a:ext uri="{FF2B5EF4-FFF2-40B4-BE49-F238E27FC236}">
                    <a16:creationId xmlns:a16="http://schemas.microsoft.com/office/drawing/2014/main" id="{123C7969-EFC9-47F9-9286-B8AF571E93E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093075" y="4603179"/>
                <a:ext cx="69444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466" name="Ink 465">
                <a:extLst>
                  <a:ext uri="{FF2B5EF4-FFF2-40B4-BE49-F238E27FC236}">
                    <a16:creationId xmlns:a16="http://schemas.microsoft.com/office/drawing/2014/main" id="{EFFB38C9-D8B7-4BAD-9668-A9844C451DF6}"/>
                  </a:ext>
                </a:extLst>
              </p14:cNvPr>
              <p14:cNvContentPartPr/>
              <p14:nvPr/>
            </p14:nvContentPartPr>
            <p14:xfrm>
              <a:off x="6415355" y="2735139"/>
              <a:ext cx="406080" cy="398160"/>
            </p14:xfrm>
          </p:contentPart>
        </mc:Choice>
        <mc:Fallback>
          <p:pic>
            <p:nvPicPr>
              <p:cNvPr id="466" name="Ink 465">
                <a:extLst>
                  <a:ext uri="{FF2B5EF4-FFF2-40B4-BE49-F238E27FC236}">
                    <a16:creationId xmlns:a16="http://schemas.microsoft.com/office/drawing/2014/main" id="{EFFB38C9-D8B7-4BAD-9668-A9844C451DF6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406355" y="2726139"/>
                <a:ext cx="4237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467" name="Ink 466">
                <a:extLst>
                  <a:ext uri="{FF2B5EF4-FFF2-40B4-BE49-F238E27FC236}">
                    <a16:creationId xmlns:a16="http://schemas.microsoft.com/office/drawing/2014/main" id="{8A84B682-3295-4382-9F86-675A3F39A671}"/>
                  </a:ext>
                </a:extLst>
              </p14:cNvPr>
              <p14:cNvContentPartPr/>
              <p14:nvPr/>
            </p14:nvContentPartPr>
            <p14:xfrm>
              <a:off x="391348" y="2735139"/>
              <a:ext cx="406080" cy="398160"/>
            </p14:xfrm>
          </p:contentPart>
        </mc:Choice>
        <mc:Fallback>
          <p:pic>
            <p:nvPicPr>
              <p:cNvPr id="467" name="Ink 466">
                <a:extLst>
                  <a:ext uri="{FF2B5EF4-FFF2-40B4-BE49-F238E27FC236}">
                    <a16:creationId xmlns:a16="http://schemas.microsoft.com/office/drawing/2014/main" id="{8A84B682-3295-4382-9F86-675A3F39A671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82348" y="2726139"/>
                <a:ext cx="423720" cy="415800"/>
              </a:xfrm>
              <a:prstGeom prst="rect">
                <a:avLst/>
              </a:prstGeom>
            </p:spPr>
          </p:pic>
        </mc:Fallback>
      </mc:AlternateContent>
      <p:cxnSp>
        <p:nvCxnSpPr>
          <p:cNvPr id="468" name="Straight Arrow Connector 467">
            <a:extLst>
              <a:ext uri="{FF2B5EF4-FFF2-40B4-BE49-F238E27FC236}">
                <a16:creationId xmlns:a16="http://schemas.microsoft.com/office/drawing/2014/main" id="{BF66AFF9-31CB-464D-B79C-0AC3068A130F}"/>
              </a:ext>
            </a:extLst>
          </p:cNvPr>
          <p:cNvCxnSpPr>
            <a:cxnSpLocks/>
          </p:cNvCxnSpPr>
          <p:nvPr/>
        </p:nvCxnSpPr>
        <p:spPr>
          <a:xfrm flipV="1">
            <a:off x="3472476" y="3944282"/>
            <a:ext cx="3601897" cy="12055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Arrow Connector 469">
            <a:extLst>
              <a:ext uri="{FF2B5EF4-FFF2-40B4-BE49-F238E27FC236}">
                <a16:creationId xmlns:a16="http://schemas.microsoft.com/office/drawing/2014/main" id="{D99922B5-12FC-49AE-8BDD-82568502406F}"/>
              </a:ext>
            </a:extLst>
          </p:cNvPr>
          <p:cNvCxnSpPr>
            <a:cxnSpLocks/>
          </p:cNvCxnSpPr>
          <p:nvPr/>
        </p:nvCxnSpPr>
        <p:spPr>
          <a:xfrm>
            <a:off x="9906935" y="5386893"/>
            <a:ext cx="1217184" cy="711544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173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D9CC64B-1CCE-44B0-AF06-70034FCA1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83" y="1856849"/>
            <a:ext cx="5854271" cy="388760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65216B1-F957-4923-82B4-B2407350C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046" y="1856849"/>
            <a:ext cx="5854271" cy="388760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4787FCD-D052-4D6D-AF5C-10EF00E8710C}"/>
                  </a:ext>
                </a:extLst>
              </p14:cNvPr>
              <p14:cNvContentPartPr/>
              <p14:nvPr/>
            </p14:nvContentPartPr>
            <p14:xfrm>
              <a:off x="160683" y="2061132"/>
              <a:ext cx="5890320" cy="6350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4787FCD-D052-4D6D-AF5C-10EF00E8710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683" y="2052132"/>
                <a:ext cx="5907960" cy="65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3ED16D8-EB9E-47D8-A73A-295E1CF35C0C}"/>
                  </a:ext>
                </a:extLst>
              </p14:cNvPr>
              <p14:cNvContentPartPr/>
              <p14:nvPr/>
            </p14:nvContentPartPr>
            <p14:xfrm>
              <a:off x="6159021" y="2061132"/>
              <a:ext cx="5890320" cy="635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3ED16D8-EB9E-47D8-A73A-295E1CF35C0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50021" y="2052132"/>
                <a:ext cx="5907960" cy="6526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297BEACD-6D10-4AD0-9430-77CF437015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11516" y="2638848"/>
            <a:ext cx="2188654" cy="4389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1E4404-7C53-4AB1-8715-B08BDF0192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5787" y="2731233"/>
            <a:ext cx="2188654" cy="438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D975B4-0C16-40E3-889C-376CA22429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7622" y="2642149"/>
            <a:ext cx="548688" cy="4023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FA6AFF-A267-46CD-A188-791D0AD643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4441" y="2749522"/>
            <a:ext cx="548688" cy="40237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69E9F45B-78A1-4E18-9BBB-9F9F427ECC31}"/>
                  </a:ext>
                </a:extLst>
              </p14:cNvPr>
              <p14:cNvContentPartPr/>
              <p14:nvPr/>
            </p14:nvContentPartPr>
            <p14:xfrm>
              <a:off x="5405915" y="3685899"/>
              <a:ext cx="363240" cy="17640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69E9F45B-78A1-4E18-9BBB-9F9F427ECC3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96915" y="3676899"/>
                <a:ext cx="38088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AF6E1F33-BD49-4285-BFAA-BBDEDA51467E}"/>
                  </a:ext>
                </a:extLst>
              </p14:cNvPr>
              <p14:cNvContentPartPr/>
              <p14:nvPr/>
            </p14:nvContentPartPr>
            <p14:xfrm>
              <a:off x="2982035" y="3856179"/>
              <a:ext cx="1094040" cy="18072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AF6E1F33-BD49-4285-BFAA-BBDEDA51467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73035" y="3847179"/>
                <a:ext cx="111168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D39F741C-EC64-4379-BACB-B4944F9467EA}"/>
                  </a:ext>
                </a:extLst>
              </p14:cNvPr>
              <p14:cNvContentPartPr/>
              <p14:nvPr/>
            </p14:nvContentPartPr>
            <p14:xfrm>
              <a:off x="3214235" y="4299339"/>
              <a:ext cx="468720" cy="18288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D39F741C-EC64-4379-BACB-B4944F9467E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05235" y="4290339"/>
                <a:ext cx="486360" cy="2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5F9FE257-660E-4553-B978-7DBC3BCFC86D}"/>
                  </a:ext>
                </a:extLst>
              </p14:cNvPr>
              <p14:cNvContentPartPr/>
              <p14:nvPr/>
            </p14:nvContentPartPr>
            <p14:xfrm>
              <a:off x="6904235" y="4619379"/>
              <a:ext cx="134640" cy="148320"/>
            </p14:xfrm>
          </p:contentPart>
        </mc:Choice>
        <mc:Fallback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5F9FE257-660E-4553-B978-7DBC3BCFC86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95235" y="4610379"/>
                <a:ext cx="15228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366" name="Ink 365">
                <a:extLst>
                  <a:ext uri="{FF2B5EF4-FFF2-40B4-BE49-F238E27FC236}">
                    <a16:creationId xmlns:a16="http://schemas.microsoft.com/office/drawing/2014/main" id="{6F72B5AF-F6EF-4B7E-A8CC-4E6D912CA7C4}"/>
                  </a:ext>
                </a:extLst>
              </p14:cNvPr>
              <p14:cNvContentPartPr/>
              <p14:nvPr/>
            </p14:nvContentPartPr>
            <p14:xfrm>
              <a:off x="6935915" y="4810899"/>
              <a:ext cx="3309840" cy="509400"/>
            </p14:xfrm>
          </p:contentPart>
        </mc:Choice>
        <mc:Fallback>
          <p:pic>
            <p:nvPicPr>
              <p:cNvPr id="366" name="Ink 365">
                <a:extLst>
                  <a:ext uri="{FF2B5EF4-FFF2-40B4-BE49-F238E27FC236}">
                    <a16:creationId xmlns:a16="http://schemas.microsoft.com/office/drawing/2014/main" id="{6F72B5AF-F6EF-4B7E-A8CC-4E6D912CA7C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26915" y="4801899"/>
                <a:ext cx="3327480" cy="52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67" name="Ink 366">
                <a:extLst>
                  <a:ext uri="{FF2B5EF4-FFF2-40B4-BE49-F238E27FC236}">
                    <a16:creationId xmlns:a16="http://schemas.microsoft.com/office/drawing/2014/main" id="{C8ECFC6C-CF39-4D0D-AAF8-77889ACA5BCE}"/>
                  </a:ext>
                </a:extLst>
              </p14:cNvPr>
              <p14:cNvContentPartPr/>
              <p14:nvPr/>
            </p14:nvContentPartPr>
            <p14:xfrm>
              <a:off x="4983635" y="3780939"/>
              <a:ext cx="125280" cy="156600"/>
            </p14:xfrm>
          </p:contentPart>
        </mc:Choice>
        <mc:Fallback>
          <p:pic>
            <p:nvPicPr>
              <p:cNvPr id="367" name="Ink 366">
                <a:extLst>
                  <a:ext uri="{FF2B5EF4-FFF2-40B4-BE49-F238E27FC236}">
                    <a16:creationId xmlns:a16="http://schemas.microsoft.com/office/drawing/2014/main" id="{C8ECFC6C-CF39-4D0D-AAF8-77889ACA5BC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974635" y="3771939"/>
                <a:ext cx="14292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71" name="Ink 370">
                <a:extLst>
                  <a:ext uri="{FF2B5EF4-FFF2-40B4-BE49-F238E27FC236}">
                    <a16:creationId xmlns:a16="http://schemas.microsoft.com/office/drawing/2014/main" id="{CBC766A7-253B-4038-9B33-784935D37426}"/>
                  </a:ext>
                </a:extLst>
              </p14:cNvPr>
              <p14:cNvContentPartPr/>
              <p14:nvPr/>
            </p14:nvContentPartPr>
            <p14:xfrm>
              <a:off x="9476435" y="3642339"/>
              <a:ext cx="240840" cy="197280"/>
            </p14:xfrm>
          </p:contentPart>
        </mc:Choice>
        <mc:Fallback>
          <p:pic>
            <p:nvPicPr>
              <p:cNvPr id="371" name="Ink 370">
                <a:extLst>
                  <a:ext uri="{FF2B5EF4-FFF2-40B4-BE49-F238E27FC236}">
                    <a16:creationId xmlns:a16="http://schemas.microsoft.com/office/drawing/2014/main" id="{CBC766A7-253B-4038-9B33-784935D37426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467435" y="3633339"/>
                <a:ext cx="258480" cy="2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13" name="Ink 412">
                <a:extLst>
                  <a:ext uri="{FF2B5EF4-FFF2-40B4-BE49-F238E27FC236}">
                    <a16:creationId xmlns:a16="http://schemas.microsoft.com/office/drawing/2014/main" id="{34D7B05D-D3CE-4D4B-A93E-9C4817333214}"/>
                  </a:ext>
                </a:extLst>
              </p14:cNvPr>
              <p14:cNvContentPartPr/>
              <p14:nvPr/>
            </p14:nvContentPartPr>
            <p14:xfrm>
              <a:off x="176160" y="3028115"/>
              <a:ext cx="11839680" cy="2451960"/>
            </p14:xfrm>
          </p:contentPart>
        </mc:Choice>
        <mc:Fallback>
          <p:pic>
            <p:nvPicPr>
              <p:cNvPr id="413" name="Ink 412">
                <a:extLst>
                  <a:ext uri="{FF2B5EF4-FFF2-40B4-BE49-F238E27FC236}">
                    <a16:creationId xmlns:a16="http://schemas.microsoft.com/office/drawing/2014/main" id="{34D7B05D-D3CE-4D4B-A93E-9C481733321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7160" y="3019115"/>
                <a:ext cx="11857320" cy="2469600"/>
              </a:xfrm>
              <a:prstGeom prst="rect">
                <a:avLst/>
              </a:prstGeom>
            </p:spPr>
          </p:pic>
        </mc:Fallback>
      </mc:AlternateContent>
      <p:pic>
        <p:nvPicPr>
          <p:cNvPr id="417" name="Picture 416">
            <a:extLst>
              <a:ext uri="{FF2B5EF4-FFF2-40B4-BE49-F238E27FC236}">
                <a16:creationId xmlns:a16="http://schemas.microsoft.com/office/drawing/2014/main" id="{73B6C938-578C-4F5A-9862-1ABFEE1F6BF2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241203" y="190904"/>
            <a:ext cx="7547502" cy="132294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418" name="Ink 417">
                <a:extLst>
                  <a:ext uri="{FF2B5EF4-FFF2-40B4-BE49-F238E27FC236}">
                    <a16:creationId xmlns:a16="http://schemas.microsoft.com/office/drawing/2014/main" id="{D991C799-5DDD-47CF-BEA7-4AEC0413761F}"/>
                  </a:ext>
                </a:extLst>
              </p14:cNvPr>
              <p14:cNvContentPartPr/>
              <p14:nvPr/>
            </p14:nvContentPartPr>
            <p14:xfrm>
              <a:off x="6415355" y="2735139"/>
              <a:ext cx="406080" cy="398160"/>
            </p14:xfrm>
          </p:contentPart>
        </mc:Choice>
        <mc:Fallback>
          <p:pic>
            <p:nvPicPr>
              <p:cNvPr id="418" name="Ink 417">
                <a:extLst>
                  <a:ext uri="{FF2B5EF4-FFF2-40B4-BE49-F238E27FC236}">
                    <a16:creationId xmlns:a16="http://schemas.microsoft.com/office/drawing/2014/main" id="{D991C799-5DDD-47CF-BEA7-4AEC0413761F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6406355" y="2726139"/>
                <a:ext cx="4237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419" name="Ink 418">
                <a:extLst>
                  <a:ext uri="{FF2B5EF4-FFF2-40B4-BE49-F238E27FC236}">
                    <a16:creationId xmlns:a16="http://schemas.microsoft.com/office/drawing/2014/main" id="{9301A5F2-5EDA-41D3-8840-9B95AF5B901F}"/>
                  </a:ext>
                </a:extLst>
              </p14:cNvPr>
              <p14:cNvContentPartPr/>
              <p14:nvPr/>
            </p14:nvContentPartPr>
            <p14:xfrm>
              <a:off x="436226" y="2735514"/>
              <a:ext cx="406080" cy="398160"/>
            </p14:xfrm>
          </p:contentPart>
        </mc:Choice>
        <mc:Fallback>
          <p:pic>
            <p:nvPicPr>
              <p:cNvPr id="419" name="Ink 418">
                <a:extLst>
                  <a:ext uri="{FF2B5EF4-FFF2-40B4-BE49-F238E27FC236}">
                    <a16:creationId xmlns:a16="http://schemas.microsoft.com/office/drawing/2014/main" id="{9301A5F2-5EDA-41D3-8840-9B95AF5B901F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27226" y="2726514"/>
                <a:ext cx="423720" cy="415800"/>
              </a:xfrm>
              <a:prstGeom prst="rect">
                <a:avLst/>
              </a:prstGeom>
            </p:spPr>
          </p:pic>
        </mc:Fallback>
      </mc:AlternateContent>
      <p:cxnSp>
        <p:nvCxnSpPr>
          <p:cNvPr id="420" name="Straight Arrow Connector 419">
            <a:extLst>
              <a:ext uri="{FF2B5EF4-FFF2-40B4-BE49-F238E27FC236}">
                <a16:creationId xmlns:a16="http://schemas.microsoft.com/office/drawing/2014/main" id="{B82BE584-A8C9-41E7-9190-21206273E62D}"/>
              </a:ext>
            </a:extLst>
          </p:cNvPr>
          <p:cNvCxnSpPr>
            <a:cxnSpLocks/>
          </p:cNvCxnSpPr>
          <p:nvPr/>
        </p:nvCxnSpPr>
        <p:spPr>
          <a:xfrm flipV="1">
            <a:off x="4679111" y="3928102"/>
            <a:ext cx="2142324" cy="1395265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644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60F3-C8BE-46DE-A07C-8AF87A7A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285" y="365125"/>
            <a:ext cx="4537757" cy="1325563"/>
          </a:xfrm>
        </p:spPr>
        <p:txBody>
          <a:bodyPr/>
          <a:lstStyle/>
          <a:p>
            <a:r>
              <a:rPr lang="en-IN" dirty="0"/>
              <a:t>Video call: Desktop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65216B1-F957-4923-82B4-B2407350C8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046" y="1856849"/>
            <a:ext cx="5854271" cy="388760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3ED16D8-EB9E-47D8-A73A-295E1CF35C0C}"/>
                  </a:ext>
                </a:extLst>
              </p14:cNvPr>
              <p14:cNvContentPartPr/>
              <p14:nvPr/>
            </p14:nvContentPartPr>
            <p14:xfrm>
              <a:off x="6159021" y="2061132"/>
              <a:ext cx="5890320" cy="635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3ED16D8-EB9E-47D8-A73A-295E1CF35C0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50021" y="2052132"/>
                <a:ext cx="5907960" cy="6526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71E4404-7C53-4AB1-8715-B08BDF0192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5787" y="2731233"/>
            <a:ext cx="2188654" cy="438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FA6AFF-A267-46CD-A188-791D0AD643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54441" y="2749522"/>
            <a:ext cx="548688" cy="402371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9FDB958-2707-4024-A149-51D480075674}"/>
              </a:ext>
            </a:extLst>
          </p:cNvPr>
          <p:cNvGrpSpPr/>
          <p:nvPr/>
        </p:nvGrpSpPr>
        <p:grpSpPr>
          <a:xfrm>
            <a:off x="160683" y="1856849"/>
            <a:ext cx="5890320" cy="3887602"/>
            <a:chOff x="145145" y="1856849"/>
            <a:chExt cx="5890320" cy="3887602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51287030-477B-4547-B18A-041C3CE0906E}"/>
                    </a:ext>
                  </a:extLst>
                </p14:cNvPr>
                <p14:cNvContentPartPr/>
                <p14:nvPr/>
              </p14:nvContentPartPr>
              <p14:xfrm>
                <a:off x="4579355" y="5638539"/>
                <a:ext cx="3600" cy="252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51287030-477B-4547-B18A-041C3CE0906E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70355" y="5629539"/>
                  <a:ext cx="21240" cy="20160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0626C76-E2B8-45F1-8060-E643D437F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683" y="1856849"/>
              <a:ext cx="5854271" cy="3887602"/>
            </a:xfrm>
            <a:prstGeom prst="rect">
              <a:avLst/>
            </a:prstGeom>
          </p:spPr>
        </p:pic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72349FC4-33FE-4FB5-AEC5-20E1F24EFDEB}"/>
                    </a:ext>
                  </a:extLst>
                </p14:cNvPr>
                <p14:cNvContentPartPr/>
                <p14:nvPr/>
              </p14:nvContentPartPr>
              <p14:xfrm>
                <a:off x="1853075" y="2779059"/>
                <a:ext cx="2104920" cy="357120"/>
              </p14:xfrm>
            </p:contentPart>
          </mc:Choice>
          <mc:Fallback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72349FC4-33FE-4FB5-AEC5-20E1F24EFDEB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844075" y="2770059"/>
                  <a:ext cx="2122560" cy="37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34ADF27E-A9FE-49FA-996B-DEBB6A209777}"/>
                    </a:ext>
                  </a:extLst>
                </p14:cNvPr>
                <p14:cNvContentPartPr/>
                <p14:nvPr/>
              </p14:nvContentPartPr>
              <p14:xfrm>
                <a:off x="4135115" y="2824419"/>
                <a:ext cx="460800" cy="313560"/>
              </p14:xfrm>
            </p:contentPart>
          </mc:Choice>
          <mc:Fallback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34ADF27E-A9FE-49FA-996B-DEBB6A209777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26115" y="2815419"/>
                  <a:ext cx="478440" cy="331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F88CEBCF-4982-4B56-A8EA-6C015E351A5F}"/>
                    </a:ext>
                  </a:extLst>
                </p14:cNvPr>
                <p14:cNvContentPartPr/>
                <p14:nvPr/>
              </p14:nvContentPartPr>
              <p14:xfrm>
                <a:off x="265835" y="3197019"/>
                <a:ext cx="5663160" cy="147960"/>
              </p14:xfrm>
            </p:contentPart>
          </mc:Choice>
          <mc:Fallback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F88CEBCF-4982-4B56-A8EA-6C015E351A5F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56835" y="3188019"/>
                  <a:ext cx="5680800" cy="165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665363F9-AEE6-4831-A64D-4F7D8D2A9906}"/>
                    </a:ext>
                  </a:extLst>
                </p14:cNvPr>
                <p14:cNvContentPartPr/>
                <p14:nvPr/>
              </p14:nvContentPartPr>
              <p14:xfrm>
                <a:off x="1327475" y="5153619"/>
                <a:ext cx="1677960" cy="318960"/>
              </p14:xfrm>
            </p:contentPart>
          </mc:Choice>
          <mc:Fallback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665363F9-AEE6-4831-A64D-4F7D8D2A9906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1318475" y="5144619"/>
                  <a:ext cx="1695600" cy="336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19" name="Ink 18">
                  <a:extLst>
                    <a:ext uri="{FF2B5EF4-FFF2-40B4-BE49-F238E27FC236}">
                      <a16:creationId xmlns:a16="http://schemas.microsoft.com/office/drawing/2014/main" id="{50E683E4-7327-45D2-9D11-13743F81D5BD}"/>
                    </a:ext>
                  </a:extLst>
                </p14:cNvPr>
                <p14:cNvContentPartPr/>
                <p14:nvPr/>
              </p14:nvContentPartPr>
              <p14:xfrm>
                <a:off x="272315" y="3205299"/>
                <a:ext cx="5674320" cy="2257200"/>
              </p14:xfrm>
            </p:contentPart>
          </mc:Choice>
          <mc:Fallback>
            <p:pic>
              <p:nvPicPr>
                <p:cNvPr id="19" name="Ink 18">
                  <a:extLst>
                    <a:ext uri="{FF2B5EF4-FFF2-40B4-BE49-F238E27FC236}">
                      <a16:creationId xmlns:a16="http://schemas.microsoft.com/office/drawing/2014/main" id="{50E683E4-7327-45D2-9D11-13743F81D5BD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263315" y="3196299"/>
                  <a:ext cx="5691960" cy="2274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2573EA00-A596-434C-925E-12E23524F3CA}"/>
                    </a:ext>
                  </a:extLst>
                </p14:cNvPr>
                <p14:cNvContentPartPr/>
                <p14:nvPr/>
              </p14:nvContentPartPr>
              <p14:xfrm>
                <a:off x="145145" y="2004099"/>
                <a:ext cx="5890320" cy="635040"/>
              </p14:xfrm>
            </p:contentPart>
          </mc:Choice>
          <mc:Fallback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2573EA00-A596-434C-925E-12E23524F3CA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36145" y="1995099"/>
                  <a:ext cx="5907960" cy="6526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E279928B-D5A5-4962-8662-DAB10AA2CB62}"/>
                  </a:ext>
                </a:extLst>
              </p14:cNvPr>
              <p14:cNvContentPartPr/>
              <p14:nvPr/>
            </p14:nvContentPartPr>
            <p14:xfrm>
              <a:off x="6203315" y="3271539"/>
              <a:ext cx="5841360" cy="4068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E279928B-D5A5-4962-8662-DAB10AA2CB6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94315" y="3262539"/>
                <a:ext cx="585900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FF2F2FE3-AF04-4FCC-A6F0-3CAFD7D3F38E}"/>
                  </a:ext>
                </a:extLst>
              </p14:cNvPr>
              <p14:cNvContentPartPr/>
              <p14:nvPr/>
            </p14:nvContentPartPr>
            <p14:xfrm>
              <a:off x="7301315" y="3415539"/>
              <a:ext cx="1563120" cy="28872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FF2F2FE3-AF04-4FCC-A6F0-3CAFD7D3F38E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292315" y="3406539"/>
                <a:ext cx="1580760" cy="3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243CB55C-FDA8-484B-AB29-A79DE0F22D6B}"/>
                  </a:ext>
                </a:extLst>
              </p14:cNvPr>
              <p14:cNvContentPartPr/>
              <p14:nvPr/>
            </p14:nvContentPartPr>
            <p14:xfrm>
              <a:off x="7515875" y="3746739"/>
              <a:ext cx="3677040" cy="66852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243CB55C-FDA8-484B-AB29-A79DE0F22D6B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506875" y="3737739"/>
                <a:ext cx="3694680" cy="68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2B2715F8-9D37-4FFF-B471-B182CD933EB9}"/>
                  </a:ext>
                </a:extLst>
              </p14:cNvPr>
              <p14:cNvContentPartPr/>
              <p14:nvPr/>
            </p14:nvContentPartPr>
            <p14:xfrm>
              <a:off x="6558635" y="3805419"/>
              <a:ext cx="2392200" cy="33408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2B2715F8-9D37-4FFF-B471-B182CD933EB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549635" y="3796419"/>
                <a:ext cx="2409840" cy="35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C31979BE-67B3-4E62-B74C-9ABC8CAE4EAB}"/>
                  </a:ext>
                </a:extLst>
              </p14:cNvPr>
              <p14:cNvContentPartPr/>
              <p14:nvPr/>
            </p14:nvContentPartPr>
            <p14:xfrm>
              <a:off x="6406715" y="3653139"/>
              <a:ext cx="131400" cy="10173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C31979BE-67B3-4E62-B74C-9ABC8CAE4EA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397715" y="3644139"/>
                <a:ext cx="149040" cy="10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51631AA5-99AE-4592-AFEC-FD585AA57879}"/>
                  </a:ext>
                </a:extLst>
              </p14:cNvPr>
              <p14:cNvContentPartPr/>
              <p14:nvPr/>
            </p14:nvContentPartPr>
            <p14:xfrm>
              <a:off x="6497795" y="3575739"/>
              <a:ext cx="5076360" cy="1704960"/>
            </p14:xfrm>
          </p:contentPart>
        </mc:Choice>
        <mc:Fallback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51631AA5-99AE-4592-AFEC-FD585AA5787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488795" y="3566739"/>
                <a:ext cx="5094000" cy="172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B843E874-E2A9-4254-86CB-8590C2389A00}"/>
                  </a:ext>
                </a:extLst>
              </p14:cNvPr>
              <p14:cNvContentPartPr/>
              <p14:nvPr/>
            </p14:nvContentPartPr>
            <p14:xfrm>
              <a:off x="10457795" y="4872459"/>
              <a:ext cx="55080" cy="201960"/>
            </p14:xfrm>
          </p:contentPart>
        </mc:Choice>
        <mc:Fallback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B843E874-E2A9-4254-86CB-8590C2389A00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448795" y="4863459"/>
                <a:ext cx="7272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D491FD7C-3CDC-4DE8-8EDA-E8F46586A6BF}"/>
                  </a:ext>
                </a:extLst>
              </p14:cNvPr>
              <p14:cNvContentPartPr/>
              <p14:nvPr/>
            </p14:nvContentPartPr>
            <p14:xfrm>
              <a:off x="7936715" y="4758339"/>
              <a:ext cx="3624840" cy="448200"/>
            </p14:xfrm>
          </p:contentPart>
        </mc:Choice>
        <mc:Fallback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D491FD7C-3CDC-4DE8-8EDA-E8F46586A6B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927715" y="4749339"/>
                <a:ext cx="364248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8EF02205-3331-4C4F-B2D5-DACCFBC90DE2}"/>
                  </a:ext>
                </a:extLst>
              </p14:cNvPr>
              <p14:cNvContentPartPr/>
              <p14:nvPr/>
            </p14:nvContentPartPr>
            <p14:xfrm>
              <a:off x="6415355" y="2735139"/>
              <a:ext cx="406080" cy="398160"/>
            </p14:xfrm>
          </p:contentPart>
        </mc:Choice>
        <mc:Fallback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8EF02205-3331-4C4F-B2D5-DACCFBC90DE2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406355" y="2726139"/>
                <a:ext cx="423720" cy="41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02C96257-8EB3-4E54-AA72-C3FB9DB4EE9C}"/>
                  </a:ext>
                </a:extLst>
              </p14:cNvPr>
              <p14:cNvContentPartPr/>
              <p14:nvPr/>
            </p14:nvContentPartPr>
            <p14:xfrm>
              <a:off x="368206" y="2731233"/>
              <a:ext cx="406080" cy="398160"/>
            </p14:xfrm>
          </p:contentPart>
        </mc:Choice>
        <mc:Fallback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02C96257-8EB3-4E54-AA72-C3FB9DB4EE9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59206" y="2722233"/>
                <a:ext cx="423720" cy="415800"/>
              </a:xfrm>
              <a:prstGeom prst="rect">
                <a:avLst/>
              </a:prstGeom>
            </p:spPr>
          </p:pic>
        </mc:Fallback>
      </mc:AlternateContent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6077FA1E-8EA9-42E1-9F09-39611F49776B}"/>
              </a:ext>
            </a:extLst>
          </p:cNvPr>
          <p:cNvCxnSpPr>
            <a:cxnSpLocks/>
          </p:cNvCxnSpPr>
          <p:nvPr/>
        </p:nvCxnSpPr>
        <p:spPr>
          <a:xfrm>
            <a:off x="3612721" y="2255146"/>
            <a:ext cx="2793994" cy="1906683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F8207A0B-6E9B-46C8-A354-48FDFE5F44DA}"/>
              </a:ext>
            </a:extLst>
          </p:cNvPr>
          <p:cNvCxnSpPr>
            <a:cxnSpLocks/>
          </p:cNvCxnSpPr>
          <p:nvPr/>
        </p:nvCxnSpPr>
        <p:spPr>
          <a:xfrm flipH="1">
            <a:off x="9354395" y="5074419"/>
            <a:ext cx="530102" cy="124539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0F6C37C9-6D70-4272-92BD-8D1490CCF60B}"/>
              </a:ext>
            </a:extLst>
          </p:cNvPr>
          <p:cNvSpPr txBox="1"/>
          <p:nvPr/>
        </p:nvSpPr>
        <p:spPr>
          <a:xfrm>
            <a:off x="2705059" y="5873196"/>
            <a:ext cx="796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Home</a:t>
            </a:r>
          </a:p>
        </p:txBody>
      </p:sp>
    </p:spTree>
    <p:extLst>
      <p:ext uri="{BB962C8B-B14F-4D97-AF65-F5344CB8AC3E}">
        <p14:creationId xmlns:p14="http://schemas.microsoft.com/office/powerpoint/2010/main" val="2941631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60</Words>
  <Application>Microsoft Office PowerPoint</Application>
  <PresentationFormat>Widescreen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 3.6: Low-Fidelity Prototyping: Paper &amp; Sketches </vt:lpstr>
      <vt:lpstr>Search for yoga expert: Mobile</vt:lpstr>
      <vt:lpstr>Book the yoga expert: Mobile</vt:lpstr>
      <vt:lpstr>Video call: Mobile</vt:lpstr>
      <vt:lpstr>Search for yoga expert: Desktop</vt:lpstr>
      <vt:lpstr>Search for yoga expert: Desktop</vt:lpstr>
      <vt:lpstr>Book the yoga expert: Desktop</vt:lpstr>
      <vt:lpstr>PowerPoint Presentation</vt:lpstr>
      <vt:lpstr>Video call: Desktop</vt:lpstr>
      <vt:lpstr>Video call: Desktop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vivek bombatkar</dc:creator>
  <cp:lastModifiedBy>vivek bombatkar</cp:lastModifiedBy>
  <cp:revision>47</cp:revision>
  <dcterms:created xsi:type="dcterms:W3CDTF">2019-06-02T16:49:39Z</dcterms:created>
  <dcterms:modified xsi:type="dcterms:W3CDTF">2019-06-03T11:27:21Z</dcterms:modified>
</cp:coreProperties>
</file>

<file path=docProps/thumbnail.jpeg>
</file>